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Override3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6" r:id="rId2"/>
  </p:sldMasterIdLst>
  <p:notesMasterIdLst>
    <p:notesMasterId r:id="rId25"/>
  </p:notesMasterIdLst>
  <p:handoutMasterIdLst>
    <p:handoutMasterId r:id="rId26"/>
  </p:handoutMasterIdLst>
  <p:sldIdLst>
    <p:sldId id="306" r:id="rId3"/>
    <p:sldId id="353" r:id="rId4"/>
    <p:sldId id="348" r:id="rId5"/>
    <p:sldId id="355" r:id="rId6"/>
    <p:sldId id="357" r:id="rId7"/>
    <p:sldId id="356" r:id="rId8"/>
    <p:sldId id="358" r:id="rId9"/>
    <p:sldId id="359" r:id="rId10"/>
    <p:sldId id="360" r:id="rId11"/>
    <p:sldId id="361" r:id="rId12"/>
    <p:sldId id="362" r:id="rId13"/>
    <p:sldId id="363" r:id="rId14"/>
    <p:sldId id="364" r:id="rId15"/>
    <p:sldId id="354" r:id="rId16"/>
    <p:sldId id="365" r:id="rId17"/>
    <p:sldId id="366" r:id="rId18"/>
    <p:sldId id="367" r:id="rId19"/>
    <p:sldId id="368" r:id="rId20"/>
    <p:sldId id="369" r:id="rId21"/>
    <p:sldId id="371" r:id="rId22"/>
    <p:sldId id="372" r:id="rId23"/>
    <p:sldId id="321" r:id="rId24"/>
  </p:sldIdLst>
  <p:sldSz cx="12192000" cy="7921625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5C79"/>
    <a:srgbClr val="ED7976"/>
    <a:srgbClr val="E6332D"/>
    <a:srgbClr val="E63A34"/>
    <a:srgbClr val="E7523A"/>
    <a:srgbClr val="CE5A4A"/>
    <a:srgbClr val="E74C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2154" autoAdjust="0"/>
  </p:normalViewPr>
  <p:slideViewPr>
    <p:cSldViewPr snapToGrid="0">
      <p:cViewPr varScale="1">
        <p:scale>
          <a:sx n="69" d="100"/>
          <a:sy n="69" d="100"/>
        </p:scale>
        <p:origin x="1224" y="101"/>
      </p:cViewPr>
      <p:guideLst>
        <p:guide orient="horz" pos="249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CB1EB573-C10E-4507-8B66-740837E9E93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04E9CB8-B290-4B3D-9DDF-24D7C2FD2F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C4C7FF-9D1C-43B4-A1EB-8ECB76D284B0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73405E2-6011-46D7-AFA5-DD035124FD5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13AE766-0C24-4C50-899E-0020EF62C7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288334-F681-4B30-9D23-7BF670047C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155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94AA194-E9EF-4649-8160-59F993DF8D04}" type="datetimeFigureOut">
              <a:rPr lang="ru-RU"/>
              <a:pPr>
                <a:defRPr/>
              </a:pPr>
              <a:t>28.11.2024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54100" y="1143000"/>
            <a:ext cx="4749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A59597B-DEC3-44D6-BA3A-BD9A677EB2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41737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88988" y="685800"/>
            <a:ext cx="5278437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0964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fld id="{BB51F6B9-26BD-4B76-B6B3-83AB34FBB593}" type="slidenum">
              <a:rPr lang="ru-RU" altLang="ru-RU" sz="1200"/>
              <a:pPr algn="r" eaLnBrk="1" hangingPunct="1"/>
              <a:t>22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4174040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96000" y="4378325"/>
            <a:ext cx="6096000" cy="265113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1279525"/>
            <a:ext cx="6096000" cy="265113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14107" r="2628" b="6651"/>
          <a:stretch>
            <a:fillRect/>
          </a:stretch>
        </p:blipFill>
        <p:spPr bwMode="auto">
          <a:xfrm>
            <a:off x="0" y="1573213"/>
            <a:ext cx="12192000" cy="276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304000" y="293688"/>
            <a:ext cx="5245100" cy="1725612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16200000">
            <a:off x="15230475" y="2217738"/>
            <a:ext cx="193675" cy="228600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379413" y="1900238"/>
            <a:ext cx="1924050" cy="2143125"/>
            <a:chOff x="1816" y="774"/>
            <a:chExt cx="777" cy="999"/>
          </a:xfrm>
        </p:grpSpPr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2516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2" y="46"/>
                  </a:lnTo>
                  <a:lnTo>
                    <a:pt x="1301" y="77"/>
                  </a:lnTo>
                  <a:lnTo>
                    <a:pt x="1302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7" y="123"/>
                  </a:lnTo>
                  <a:lnTo>
                    <a:pt x="777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1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2417" y="1445"/>
              <a:ext cx="96" cy="103"/>
            </a:xfrm>
            <a:custGeom>
              <a:avLst/>
              <a:gdLst>
                <a:gd name="T0" fmla="*/ 0 w 1620"/>
                <a:gd name="T1" fmla="*/ 0 h 1739"/>
                <a:gd name="T2" fmla="*/ 0 w 1620"/>
                <a:gd name="T3" fmla="*/ 0 h 1739"/>
                <a:gd name="T4" fmla="*/ 0 w 1620"/>
                <a:gd name="T5" fmla="*/ 0 h 1739"/>
                <a:gd name="T6" fmla="*/ 0 w 1620"/>
                <a:gd name="T7" fmla="*/ 0 h 1739"/>
                <a:gd name="T8" fmla="*/ 0 w 1620"/>
                <a:gd name="T9" fmla="*/ 0 h 1739"/>
                <a:gd name="T10" fmla="*/ 0 w 1620"/>
                <a:gd name="T11" fmla="*/ 0 h 1739"/>
                <a:gd name="T12" fmla="*/ 0 w 1620"/>
                <a:gd name="T13" fmla="*/ 0 h 1739"/>
                <a:gd name="T14" fmla="*/ 0 w 1620"/>
                <a:gd name="T15" fmla="*/ 0 h 1739"/>
                <a:gd name="T16" fmla="*/ 0 w 1620"/>
                <a:gd name="T17" fmla="*/ 0 h 1739"/>
                <a:gd name="T18" fmla="*/ 0 w 1620"/>
                <a:gd name="T19" fmla="*/ 0 h 1739"/>
                <a:gd name="T20" fmla="*/ 0 w 1620"/>
                <a:gd name="T21" fmla="*/ 0 h 1739"/>
                <a:gd name="T22" fmla="*/ 0 w 1620"/>
                <a:gd name="T23" fmla="*/ 0 h 1739"/>
                <a:gd name="T24" fmla="*/ 0 w 1620"/>
                <a:gd name="T25" fmla="*/ 0 h 1739"/>
                <a:gd name="T26" fmla="*/ 0 w 1620"/>
                <a:gd name="T27" fmla="*/ 0 h 1739"/>
                <a:gd name="T28" fmla="*/ 0 w 1620"/>
                <a:gd name="T29" fmla="*/ 0 h 1739"/>
                <a:gd name="T30" fmla="*/ 0 w 1620"/>
                <a:gd name="T31" fmla="*/ 0 h 1739"/>
                <a:gd name="T32" fmla="*/ 0 w 1620"/>
                <a:gd name="T33" fmla="*/ 0 h 1739"/>
                <a:gd name="T34" fmla="*/ 0 w 1620"/>
                <a:gd name="T35" fmla="*/ 0 h 1739"/>
                <a:gd name="T36" fmla="*/ 0 w 1620"/>
                <a:gd name="T37" fmla="*/ 0 h 1739"/>
                <a:gd name="T38" fmla="*/ 0 w 1620"/>
                <a:gd name="T39" fmla="*/ 0 h 1739"/>
                <a:gd name="T40" fmla="*/ 0 w 1620"/>
                <a:gd name="T41" fmla="*/ 0 h 1739"/>
                <a:gd name="T42" fmla="*/ 0 w 1620"/>
                <a:gd name="T43" fmla="*/ 0 h 1739"/>
                <a:gd name="T44" fmla="*/ 0 w 1620"/>
                <a:gd name="T45" fmla="*/ 0 h 1739"/>
                <a:gd name="T46" fmla="*/ 0 w 1620"/>
                <a:gd name="T47" fmla="*/ 0 h 1739"/>
                <a:gd name="T48" fmla="*/ 0 w 1620"/>
                <a:gd name="T49" fmla="*/ 0 h 1739"/>
                <a:gd name="T50" fmla="*/ 0 w 1620"/>
                <a:gd name="T51" fmla="*/ 0 h 1739"/>
                <a:gd name="T52" fmla="*/ 0 w 1620"/>
                <a:gd name="T53" fmla="*/ 0 h 1739"/>
                <a:gd name="T54" fmla="*/ 0 w 1620"/>
                <a:gd name="T55" fmla="*/ 0 h 1739"/>
                <a:gd name="T56" fmla="*/ 0 w 1620"/>
                <a:gd name="T57" fmla="*/ 0 h 1739"/>
                <a:gd name="T58" fmla="*/ 0 w 1620"/>
                <a:gd name="T59" fmla="*/ 0 h 1739"/>
                <a:gd name="T60" fmla="*/ 0 w 1620"/>
                <a:gd name="T61" fmla="*/ 0 h 1739"/>
                <a:gd name="T62" fmla="*/ 0 w 1620"/>
                <a:gd name="T63" fmla="*/ 0 h 1739"/>
                <a:gd name="T64" fmla="*/ 0 w 1620"/>
                <a:gd name="T65" fmla="*/ 0 h 1739"/>
                <a:gd name="T66" fmla="*/ 0 w 1620"/>
                <a:gd name="T67" fmla="*/ 0 h 1739"/>
                <a:gd name="T68" fmla="*/ 0 w 1620"/>
                <a:gd name="T69" fmla="*/ 0 h 1739"/>
                <a:gd name="T70" fmla="*/ 0 w 1620"/>
                <a:gd name="T71" fmla="*/ 0 h 1739"/>
                <a:gd name="T72" fmla="*/ 0 w 1620"/>
                <a:gd name="T73" fmla="*/ 0 h 173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20" h="1739">
                  <a:moveTo>
                    <a:pt x="1204" y="803"/>
                  </a:moveTo>
                  <a:lnTo>
                    <a:pt x="883" y="1435"/>
                  </a:lnTo>
                  <a:lnTo>
                    <a:pt x="736" y="1739"/>
                  </a:lnTo>
                  <a:lnTo>
                    <a:pt x="711" y="1736"/>
                  </a:lnTo>
                  <a:lnTo>
                    <a:pt x="690" y="1733"/>
                  </a:lnTo>
                  <a:lnTo>
                    <a:pt x="672" y="1731"/>
                  </a:lnTo>
                  <a:lnTo>
                    <a:pt x="657" y="1731"/>
                  </a:lnTo>
                  <a:lnTo>
                    <a:pt x="628" y="1731"/>
                  </a:lnTo>
                  <a:lnTo>
                    <a:pt x="600" y="1733"/>
                  </a:lnTo>
                  <a:lnTo>
                    <a:pt x="572" y="1736"/>
                  </a:lnTo>
                  <a:lnTo>
                    <a:pt x="543" y="1739"/>
                  </a:lnTo>
                  <a:lnTo>
                    <a:pt x="564" y="1706"/>
                  </a:lnTo>
                  <a:lnTo>
                    <a:pt x="585" y="1672"/>
                  </a:lnTo>
                  <a:lnTo>
                    <a:pt x="607" y="1636"/>
                  </a:lnTo>
                  <a:lnTo>
                    <a:pt x="629" y="1600"/>
                  </a:lnTo>
                  <a:lnTo>
                    <a:pt x="651" y="1562"/>
                  </a:lnTo>
                  <a:lnTo>
                    <a:pt x="673" y="1522"/>
                  </a:lnTo>
                  <a:lnTo>
                    <a:pt x="696" y="1482"/>
                  </a:lnTo>
                  <a:lnTo>
                    <a:pt x="719" y="1441"/>
                  </a:lnTo>
                  <a:lnTo>
                    <a:pt x="844" y="1214"/>
                  </a:lnTo>
                  <a:lnTo>
                    <a:pt x="685" y="981"/>
                  </a:lnTo>
                  <a:lnTo>
                    <a:pt x="459" y="653"/>
                  </a:lnTo>
                  <a:lnTo>
                    <a:pt x="195" y="273"/>
                  </a:lnTo>
                  <a:lnTo>
                    <a:pt x="176" y="246"/>
                  </a:lnTo>
                  <a:lnTo>
                    <a:pt x="160" y="221"/>
                  </a:lnTo>
                  <a:lnTo>
                    <a:pt x="143" y="198"/>
                  </a:lnTo>
                  <a:lnTo>
                    <a:pt x="127" y="175"/>
                  </a:lnTo>
                  <a:lnTo>
                    <a:pt x="112" y="154"/>
                  </a:lnTo>
                  <a:lnTo>
                    <a:pt x="97" y="133"/>
                  </a:lnTo>
                  <a:lnTo>
                    <a:pt x="83" y="115"/>
                  </a:lnTo>
                  <a:lnTo>
                    <a:pt x="69" y="97"/>
                  </a:lnTo>
                  <a:lnTo>
                    <a:pt x="46" y="63"/>
                  </a:lnTo>
                  <a:lnTo>
                    <a:pt x="26" y="35"/>
                  </a:lnTo>
                  <a:lnTo>
                    <a:pt x="11" y="15"/>
                  </a:lnTo>
                  <a:lnTo>
                    <a:pt x="0" y="0"/>
                  </a:lnTo>
                  <a:lnTo>
                    <a:pt x="157" y="8"/>
                  </a:lnTo>
                  <a:lnTo>
                    <a:pt x="210" y="5"/>
                  </a:lnTo>
                  <a:lnTo>
                    <a:pt x="294" y="0"/>
                  </a:lnTo>
                  <a:lnTo>
                    <a:pt x="336" y="69"/>
                  </a:lnTo>
                  <a:lnTo>
                    <a:pt x="377" y="135"/>
                  </a:lnTo>
                  <a:lnTo>
                    <a:pt x="418" y="200"/>
                  </a:lnTo>
                  <a:lnTo>
                    <a:pt x="457" y="263"/>
                  </a:lnTo>
                  <a:lnTo>
                    <a:pt x="496" y="324"/>
                  </a:lnTo>
                  <a:lnTo>
                    <a:pt x="535" y="383"/>
                  </a:lnTo>
                  <a:lnTo>
                    <a:pt x="573" y="441"/>
                  </a:lnTo>
                  <a:lnTo>
                    <a:pt x="610" y="496"/>
                  </a:lnTo>
                  <a:lnTo>
                    <a:pt x="650" y="555"/>
                  </a:lnTo>
                  <a:lnTo>
                    <a:pt x="690" y="615"/>
                  </a:lnTo>
                  <a:lnTo>
                    <a:pt x="733" y="674"/>
                  </a:lnTo>
                  <a:lnTo>
                    <a:pt x="774" y="734"/>
                  </a:lnTo>
                  <a:lnTo>
                    <a:pt x="817" y="792"/>
                  </a:lnTo>
                  <a:lnTo>
                    <a:pt x="861" y="851"/>
                  </a:lnTo>
                  <a:lnTo>
                    <a:pt x="905" y="911"/>
                  </a:lnTo>
                  <a:lnTo>
                    <a:pt x="950" y="969"/>
                  </a:lnTo>
                  <a:lnTo>
                    <a:pt x="978" y="970"/>
                  </a:lnTo>
                  <a:lnTo>
                    <a:pt x="1077" y="768"/>
                  </a:lnTo>
                  <a:lnTo>
                    <a:pt x="1217" y="486"/>
                  </a:lnTo>
                  <a:lnTo>
                    <a:pt x="1352" y="205"/>
                  </a:lnTo>
                  <a:lnTo>
                    <a:pt x="1361" y="187"/>
                  </a:lnTo>
                  <a:lnTo>
                    <a:pt x="1371" y="164"/>
                  </a:lnTo>
                  <a:lnTo>
                    <a:pt x="1386" y="132"/>
                  </a:lnTo>
                  <a:lnTo>
                    <a:pt x="1403" y="92"/>
                  </a:lnTo>
                  <a:lnTo>
                    <a:pt x="1417" y="64"/>
                  </a:lnTo>
                  <a:lnTo>
                    <a:pt x="1428" y="38"/>
                  </a:lnTo>
                  <a:lnTo>
                    <a:pt x="1437" y="17"/>
                  </a:lnTo>
                  <a:lnTo>
                    <a:pt x="1443" y="0"/>
                  </a:lnTo>
                  <a:lnTo>
                    <a:pt x="1465" y="3"/>
                  </a:lnTo>
                  <a:lnTo>
                    <a:pt x="1486" y="5"/>
                  </a:lnTo>
                  <a:lnTo>
                    <a:pt x="1507" y="8"/>
                  </a:lnTo>
                  <a:lnTo>
                    <a:pt x="1529" y="8"/>
                  </a:lnTo>
                  <a:lnTo>
                    <a:pt x="1566" y="5"/>
                  </a:lnTo>
                  <a:lnTo>
                    <a:pt x="1620" y="0"/>
                  </a:lnTo>
                  <a:lnTo>
                    <a:pt x="1496" y="227"/>
                  </a:lnTo>
                  <a:lnTo>
                    <a:pt x="1204" y="8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2336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4" y="46"/>
                  </a:lnTo>
                  <a:lnTo>
                    <a:pt x="1300" y="77"/>
                  </a:lnTo>
                  <a:lnTo>
                    <a:pt x="1304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90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1" y="1733"/>
                  </a:lnTo>
                  <a:lnTo>
                    <a:pt x="693" y="1731"/>
                  </a:lnTo>
                  <a:lnTo>
                    <a:pt x="668" y="1731"/>
                  </a:lnTo>
                  <a:lnTo>
                    <a:pt x="639" y="1731"/>
                  </a:lnTo>
                  <a:lnTo>
                    <a:pt x="611" y="1733"/>
                  </a:lnTo>
                  <a:lnTo>
                    <a:pt x="583" y="1736"/>
                  </a:lnTo>
                  <a:lnTo>
                    <a:pt x="556" y="1739"/>
                  </a:lnTo>
                  <a:lnTo>
                    <a:pt x="556" y="123"/>
                  </a:lnTo>
                  <a:lnTo>
                    <a:pt x="489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6" y="131"/>
                  </a:lnTo>
                  <a:lnTo>
                    <a:pt x="216" y="135"/>
                  </a:lnTo>
                  <a:lnTo>
                    <a:pt x="145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2231" y="1445"/>
              <a:ext cx="89" cy="103"/>
            </a:xfrm>
            <a:custGeom>
              <a:avLst/>
              <a:gdLst>
                <a:gd name="T0" fmla="*/ 0 w 1516"/>
                <a:gd name="T1" fmla="*/ 0 h 1739"/>
                <a:gd name="T2" fmla="*/ 0 w 1516"/>
                <a:gd name="T3" fmla="*/ 0 h 1739"/>
                <a:gd name="T4" fmla="*/ 0 w 1516"/>
                <a:gd name="T5" fmla="*/ 0 h 1739"/>
                <a:gd name="T6" fmla="*/ 0 w 1516"/>
                <a:gd name="T7" fmla="*/ 0 h 1739"/>
                <a:gd name="T8" fmla="*/ 0 w 1516"/>
                <a:gd name="T9" fmla="*/ 0 h 1739"/>
                <a:gd name="T10" fmla="*/ 0 w 1516"/>
                <a:gd name="T11" fmla="*/ 0 h 1739"/>
                <a:gd name="T12" fmla="*/ 0 w 1516"/>
                <a:gd name="T13" fmla="*/ 0 h 1739"/>
                <a:gd name="T14" fmla="*/ 0 w 1516"/>
                <a:gd name="T15" fmla="*/ 0 h 1739"/>
                <a:gd name="T16" fmla="*/ 0 w 1516"/>
                <a:gd name="T17" fmla="*/ 0 h 1739"/>
                <a:gd name="T18" fmla="*/ 0 w 1516"/>
                <a:gd name="T19" fmla="*/ 0 h 1739"/>
                <a:gd name="T20" fmla="*/ 0 w 1516"/>
                <a:gd name="T21" fmla="*/ 0 h 1739"/>
                <a:gd name="T22" fmla="*/ 0 w 1516"/>
                <a:gd name="T23" fmla="*/ 0 h 1739"/>
                <a:gd name="T24" fmla="*/ 0 w 1516"/>
                <a:gd name="T25" fmla="*/ 0 h 1739"/>
                <a:gd name="T26" fmla="*/ 0 w 1516"/>
                <a:gd name="T27" fmla="*/ 0 h 1739"/>
                <a:gd name="T28" fmla="*/ 0 w 1516"/>
                <a:gd name="T29" fmla="*/ 0 h 1739"/>
                <a:gd name="T30" fmla="*/ 0 w 1516"/>
                <a:gd name="T31" fmla="*/ 0 h 1739"/>
                <a:gd name="T32" fmla="*/ 0 w 1516"/>
                <a:gd name="T33" fmla="*/ 0 h 1739"/>
                <a:gd name="T34" fmla="*/ 0 w 1516"/>
                <a:gd name="T35" fmla="*/ 0 h 1739"/>
                <a:gd name="T36" fmla="*/ 0 w 1516"/>
                <a:gd name="T37" fmla="*/ 0 h 1739"/>
                <a:gd name="T38" fmla="*/ 0 w 1516"/>
                <a:gd name="T39" fmla="*/ 0 h 1739"/>
                <a:gd name="T40" fmla="*/ 0 w 1516"/>
                <a:gd name="T41" fmla="*/ 0 h 1739"/>
                <a:gd name="T42" fmla="*/ 0 w 1516"/>
                <a:gd name="T43" fmla="*/ 0 h 1739"/>
                <a:gd name="T44" fmla="*/ 0 w 1516"/>
                <a:gd name="T45" fmla="*/ 0 h 1739"/>
                <a:gd name="T46" fmla="*/ 0 w 1516"/>
                <a:gd name="T47" fmla="*/ 0 h 1739"/>
                <a:gd name="T48" fmla="*/ 0 w 1516"/>
                <a:gd name="T49" fmla="*/ 0 h 1739"/>
                <a:gd name="T50" fmla="*/ 0 w 1516"/>
                <a:gd name="T51" fmla="*/ 0 h 1739"/>
                <a:gd name="T52" fmla="*/ 0 w 1516"/>
                <a:gd name="T53" fmla="*/ 0 h 1739"/>
                <a:gd name="T54" fmla="*/ 0 w 1516"/>
                <a:gd name="T55" fmla="*/ 0 h 17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16" h="1739">
                  <a:moveTo>
                    <a:pt x="1267" y="351"/>
                  </a:moveTo>
                  <a:lnTo>
                    <a:pt x="209" y="1583"/>
                  </a:lnTo>
                  <a:lnTo>
                    <a:pt x="169" y="1627"/>
                  </a:lnTo>
                  <a:lnTo>
                    <a:pt x="135" y="1668"/>
                  </a:lnTo>
                  <a:lnTo>
                    <a:pt x="105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2" y="8"/>
                  </a:lnTo>
                  <a:lnTo>
                    <a:pt x="223" y="0"/>
                  </a:lnTo>
                  <a:lnTo>
                    <a:pt x="223" y="1327"/>
                  </a:lnTo>
                  <a:lnTo>
                    <a:pt x="250" y="1327"/>
                  </a:lnTo>
                  <a:lnTo>
                    <a:pt x="1405" y="0"/>
                  </a:lnTo>
                  <a:lnTo>
                    <a:pt x="1516" y="0"/>
                  </a:lnTo>
                  <a:lnTo>
                    <a:pt x="1516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5" y="1731"/>
                  </a:lnTo>
                  <a:lnTo>
                    <a:pt x="1383" y="1731"/>
                  </a:lnTo>
                  <a:lnTo>
                    <a:pt x="1358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7" y="3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2137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3" y="46"/>
                  </a:lnTo>
                  <a:lnTo>
                    <a:pt x="1301" y="77"/>
                  </a:lnTo>
                  <a:lnTo>
                    <a:pt x="1303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5" y="130"/>
                  </a:lnTo>
                  <a:lnTo>
                    <a:pt x="959" y="130"/>
                  </a:lnTo>
                  <a:lnTo>
                    <a:pt x="925" y="128"/>
                  </a:lnTo>
                  <a:lnTo>
                    <a:pt x="894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2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6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2040" y="1443"/>
              <a:ext cx="89" cy="106"/>
            </a:xfrm>
            <a:custGeom>
              <a:avLst/>
              <a:gdLst>
                <a:gd name="T0" fmla="*/ 0 w 1501"/>
                <a:gd name="T1" fmla="*/ 0 h 1807"/>
                <a:gd name="T2" fmla="*/ 0 w 1501"/>
                <a:gd name="T3" fmla="*/ 0 h 1807"/>
                <a:gd name="T4" fmla="*/ 0 w 1501"/>
                <a:gd name="T5" fmla="*/ 0 h 1807"/>
                <a:gd name="T6" fmla="*/ 0 w 1501"/>
                <a:gd name="T7" fmla="*/ 0 h 1807"/>
                <a:gd name="T8" fmla="*/ 0 w 1501"/>
                <a:gd name="T9" fmla="*/ 0 h 1807"/>
                <a:gd name="T10" fmla="*/ 0 w 1501"/>
                <a:gd name="T11" fmla="*/ 0 h 1807"/>
                <a:gd name="T12" fmla="*/ 0 w 1501"/>
                <a:gd name="T13" fmla="*/ 0 h 1807"/>
                <a:gd name="T14" fmla="*/ 0 w 1501"/>
                <a:gd name="T15" fmla="*/ 0 h 1807"/>
                <a:gd name="T16" fmla="*/ 0 w 1501"/>
                <a:gd name="T17" fmla="*/ 0 h 1807"/>
                <a:gd name="T18" fmla="*/ 0 w 1501"/>
                <a:gd name="T19" fmla="*/ 0 h 1807"/>
                <a:gd name="T20" fmla="*/ 0 w 1501"/>
                <a:gd name="T21" fmla="*/ 0 h 1807"/>
                <a:gd name="T22" fmla="*/ 0 w 1501"/>
                <a:gd name="T23" fmla="*/ 0 h 1807"/>
                <a:gd name="T24" fmla="*/ 0 w 1501"/>
                <a:gd name="T25" fmla="*/ 0 h 1807"/>
                <a:gd name="T26" fmla="*/ 0 w 1501"/>
                <a:gd name="T27" fmla="*/ 0 h 1807"/>
                <a:gd name="T28" fmla="*/ 0 w 1501"/>
                <a:gd name="T29" fmla="*/ 0 h 1807"/>
                <a:gd name="T30" fmla="*/ 0 w 1501"/>
                <a:gd name="T31" fmla="*/ 0 h 1807"/>
                <a:gd name="T32" fmla="*/ 0 w 1501"/>
                <a:gd name="T33" fmla="*/ 0 h 1807"/>
                <a:gd name="T34" fmla="*/ 0 w 1501"/>
                <a:gd name="T35" fmla="*/ 0 h 1807"/>
                <a:gd name="T36" fmla="*/ 0 w 1501"/>
                <a:gd name="T37" fmla="*/ 0 h 1807"/>
                <a:gd name="T38" fmla="*/ 0 w 1501"/>
                <a:gd name="T39" fmla="*/ 0 h 1807"/>
                <a:gd name="T40" fmla="*/ 0 w 1501"/>
                <a:gd name="T41" fmla="*/ 0 h 1807"/>
                <a:gd name="T42" fmla="*/ 0 w 1501"/>
                <a:gd name="T43" fmla="*/ 0 h 1807"/>
                <a:gd name="T44" fmla="*/ 0 w 1501"/>
                <a:gd name="T45" fmla="*/ 0 h 1807"/>
                <a:gd name="T46" fmla="*/ 0 w 1501"/>
                <a:gd name="T47" fmla="*/ 0 h 1807"/>
                <a:gd name="T48" fmla="*/ 0 w 1501"/>
                <a:gd name="T49" fmla="*/ 0 h 1807"/>
                <a:gd name="T50" fmla="*/ 0 w 1501"/>
                <a:gd name="T51" fmla="*/ 0 h 1807"/>
                <a:gd name="T52" fmla="*/ 0 w 1501"/>
                <a:gd name="T53" fmla="*/ 0 h 1807"/>
                <a:gd name="T54" fmla="*/ 0 w 1501"/>
                <a:gd name="T55" fmla="*/ 0 h 1807"/>
                <a:gd name="T56" fmla="*/ 0 w 1501"/>
                <a:gd name="T57" fmla="*/ 0 h 1807"/>
                <a:gd name="T58" fmla="*/ 0 w 1501"/>
                <a:gd name="T59" fmla="*/ 0 h 1807"/>
                <a:gd name="T60" fmla="*/ 0 w 1501"/>
                <a:gd name="T61" fmla="*/ 0 h 1807"/>
                <a:gd name="T62" fmla="*/ 0 w 1501"/>
                <a:gd name="T63" fmla="*/ 0 h 1807"/>
                <a:gd name="T64" fmla="*/ 0 w 1501"/>
                <a:gd name="T65" fmla="*/ 0 h 1807"/>
                <a:gd name="T66" fmla="*/ 0 w 1501"/>
                <a:gd name="T67" fmla="*/ 0 h 1807"/>
                <a:gd name="T68" fmla="*/ 0 w 1501"/>
                <a:gd name="T69" fmla="*/ 0 h 1807"/>
                <a:gd name="T70" fmla="*/ 0 w 1501"/>
                <a:gd name="T71" fmla="*/ 0 h 1807"/>
                <a:gd name="T72" fmla="*/ 0 w 1501"/>
                <a:gd name="T73" fmla="*/ 0 h 1807"/>
                <a:gd name="T74" fmla="*/ 0 w 1501"/>
                <a:gd name="T75" fmla="*/ 0 h 1807"/>
                <a:gd name="T76" fmla="*/ 0 w 1501"/>
                <a:gd name="T77" fmla="*/ 0 h 1807"/>
                <a:gd name="T78" fmla="*/ 0 w 1501"/>
                <a:gd name="T79" fmla="*/ 0 h 1807"/>
                <a:gd name="T80" fmla="*/ 0 w 1501"/>
                <a:gd name="T81" fmla="*/ 0 h 1807"/>
                <a:gd name="T82" fmla="*/ 0 w 1501"/>
                <a:gd name="T83" fmla="*/ 0 h 1807"/>
                <a:gd name="T84" fmla="*/ 0 w 1501"/>
                <a:gd name="T85" fmla="*/ 0 h 1807"/>
                <a:gd name="T86" fmla="*/ 0 w 1501"/>
                <a:gd name="T87" fmla="*/ 0 h 1807"/>
                <a:gd name="T88" fmla="*/ 0 w 1501"/>
                <a:gd name="T89" fmla="*/ 0 h 1807"/>
                <a:gd name="T90" fmla="*/ 0 w 1501"/>
                <a:gd name="T91" fmla="*/ 0 h 1807"/>
                <a:gd name="T92" fmla="*/ 0 w 1501"/>
                <a:gd name="T93" fmla="*/ 0 h 1807"/>
                <a:gd name="T94" fmla="*/ 0 w 1501"/>
                <a:gd name="T95" fmla="*/ 0 h 1807"/>
                <a:gd name="T96" fmla="*/ 0 w 1501"/>
                <a:gd name="T97" fmla="*/ 0 h 1807"/>
                <a:gd name="T98" fmla="*/ 0 w 1501"/>
                <a:gd name="T99" fmla="*/ 0 h 1807"/>
                <a:gd name="T100" fmla="*/ 0 w 1501"/>
                <a:gd name="T101" fmla="*/ 0 h 1807"/>
                <a:gd name="T102" fmla="*/ 0 w 1501"/>
                <a:gd name="T103" fmla="*/ 0 h 1807"/>
                <a:gd name="T104" fmla="*/ 0 w 1501"/>
                <a:gd name="T105" fmla="*/ 0 h 1807"/>
                <a:gd name="T106" fmla="*/ 0 w 1501"/>
                <a:gd name="T107" fmla="*/ 0 h 1807"/>
                <a:gd name="T108" fmla="*/ 0 w 1501"/>
                <a:gd name="T109" fmla="*/ 0 h 1807"/>
                <a:gd name="T110" fmla="*/ 0 w 1501"/>
                <a:gd name="T111" fmla="*/ 0 h 1807"/>
                <a:gd name="T112" fmla="*/ 0 w 1501"/>
                <a:gd name="T113" fmla="*/ 0 h 1807"/>
                <a:gd name="T114" fmla="*/ 0 w 1501"/>
                <a:gd name="T115" fmla="*/ 0 h 1807"/>
                <a:gd name="T116" fmla="*/ 0 w 1501"/>
                <a:gd name="T117" fmla="*/ 0 h 180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501" h="1807">
                  <a:moveTo>
                    <a:pt x="249" y="906"/>
                  </a:moveTo>
                  <a:lnTo>
                    <a:pt x="249" y="936"/>
                  </a:lnTo>
                  <a:lnTo>
                    <a:pt x="250" y="965"/>
                  </a:lnTo>
                  <a:lnTo>
                    <a:pt x="252" y="995"/>
                  </a:lnTo>
                  <a:lnTo>
                    <a:pt x="254" y="1022"/>
                  </a:lnTo>
                  <a:lnTo>
                    <a:pt x="257" y="1050"/>
                  </a:lnTo>
                  <a:lnTo>
                    <a:pt x="260" y="1077"/>
                  </a:lnTo>
                  <a:lnTo>
                    <a:pt x="265" y="1104"/>
                  </a:lnTo>
                  <a:lnTo>
                    <a:pt x="270" y="1130"/>
                  </a:lnTo>
                  <a:lnTo>
                    <a:pt x="275" y="1157"/>
                  </a:lnTo>
                  <a:lnTo>
                    <a:pt x="282" y="1182"/>
                  </a:lnTo>
                  <a:lnTo>
                    <a:pt x="288" y="1208"/>
                  </a:lnTo>
                  <a:lnTo>
                    <a:pt x="296" y="1232"/>
                  </a:lnTo>
                  <a:lnTo>
                    <a:pt x="305" y="1257"/>
                  </a:lnTo>
                  <a:lnTo>
                    <a:pt x="313" y="1280"/>
                  </a:lnTo>
                  <a:lnTo>
                    <a:pt x="323" y="1303"/>
                  </a:lnTo>
                  <a:lnTo>
                    <a:pt x="333" y="1326"/>
                  </a:lnTo>
                  <a:lnTo>
                    <a:pt x="344" y="1348"/>
                  </a:lnTo>
                  <a:lnTo>
                    <a:pt x="356" y="1370"/>
                  </a:lnTo>
                  <a:lnTo>
                    <a:pt x="368" y="1392"/>
                  </a:lnTo>
                  <a:lnTo>
                    <a:pt x="381" y="1412"/>
                  </a:lnTo>
                  <a:lnTo>
                    <a:pt x="394" y="1432"/>
                  </a:lnTo>
                  <a:lnTo>
                    <a:pt x="408" y="1451"/>
                  </a:lnTo>
                  <a:lnTo>
                    <a:pt x="422" y="1469"/>
                  </a:lnTo>
                  <a:lnTo>
                    <a:pt x="437" y="1487"/>
                  </a:lnTo>
                  <a:lnTo>
                    <a:pt x="452" y="1505"/>
                  </a:lnTo>
                  <a:lnTo>
                    <a:pt x="468" y="1521"/>
                  </a:lnTo>
                  <a:lnTo>
                    <a:pt x="485" y="1537"/>
                  </a:lnTo>
                  <a:lnTo>
                    <a:pt x="502" y="1553"/>
                  </a:lnTo>
                  <a:lnTo>
                    <a:pt x="519" y="1567"/>
                  </a:lnTo>
                  <a:lnTo>
                    <a:pt x="537" y="1580"/>
                  </a:lnTo>
                  <a:lnTo>
                    <a:pt x="556" y="1594"/>
                  </a:lnTo>
                  <a:lnTo>
                    <a:pt x="575" y="1607"/>
                  </a:lnTo>
                  <a:lnTo>
                    <a:pt x="594" y="1619"/>
                  </a:lnTo>
                  <a:lnTo>
                    <a:pt x="614" y="1630"/>
                  </a:lnTo>
                  <a:lnTo>
                    <a:pt x="634" y="1641"/>
                  </a:lnTo>
                  <a:lnTo>
                    <a:pt x="654" y="1651"/>
                  </a:lnTo>
                  <a:lnTo>
                    <a:pt x="676" y="1659"/>
                  </a:lnTo>
                  <a:lnTo>
                    <a:pt x="697" y="1668"/>
                  </a:lnTo>
                  <a:lnTo>
                    <a:pt x="719" y="1675"/>
                  </a:lnTo>
                  <a:lnTo>
                    <a:pt x="740" y="1681"/>
                  </a:lnTo>
                  <a:lnTo>
                    <a:pt x="762" y="1688"/>
                  </a:lnTo>
                  <a:lnTo>
                    <a:pt x="785" y="1693"/>
                  </a:lnTo>
                  <a:lnTo>
                    <a:pt x="808" y="1697"/>
                  </a:lnTo>
                  <a:lnTo>
                    <a:pt x="831" y="1700"/>
                  </a:lnTo>
                  <a:lnTo>
                    <a:pt x="855" y="1703"/>
                  </a:lnTo>
                  <a:lnTo>
                    <a:pt x="879" y="1705"/>
                  </a:lnTo>
                  <a:lnTo>
                    <a:pt x="903" y="1706"/>
                  </a:lnTo>
                  <a:lnTo>
                    <a:pt x="928" y="1707"/>
                  </a:lnTo>
                  <a:lnTo>
                    <a:pt x="960" y="1706"/>
                  </a:lnTo>
                  <a:lnTo>
                    <a:pt x="990" y="1705"/>
                  </a:lnTo>
                  <a:lnTo>
                    <a:pt x="1020" y="1701"/>
                  </a:lnTo>
                  <a:lnTo>
                    <a:pt x="1050" y="1697"/>
                  </a:lnTo>
                  <a:lnTo>
                    <a:pt x="1079" y="1692"/>
                  </a:lnTo>
                  <a:lnTo>
                    <a:pt x="1108" y="1686"/>
                  </a:lnTo>
                  <a:lnTo>
                    <a:pt x="1136" y="1678"/>
                  </a:lnTo>
                  <a:lnTo>
                    <a:pt x="1165" y="1669"/>
                  </a:lnTo>
                  <a:lnTo>
                    <a:pt x="1192" y="1659"/>
                  </a:lnTo>
                  <a:lnTo>
                    <a:pt x="1218" y="1649"/>
                  </a:lnTo>
                  <a:lnTo>
                    <a:pt x="1242" y="1639"/>
                  </a:lnTo>
                  <a:lnTo>
                    <a:pt x="1266" y="1629"/>
                  </a:lnTo>
                  <a:lnTo>
                    <a:pt x="1288" y="1619"/>
                  </a:lnTo>
                  <a:lnTo>
                    <a:pt x="1309" y="1608"/>
                  </a:lnTo>
                  <a:lnTo>
                    <a:pt x="1329" y="1596"/>
                  </a:lnTo>
                  <a:lnTo>
                    <a:pt x="1347" y="1585"/>
                  </a:lnTo>
                  <a:lnTo>
                    <a:pt x="1382" y="1562"/>
                  </a:lnTo>
                  <a:lnTo>
                    <a:pt x="1414" y="1541"/>
                  </a:lnTo>
                  <a:lnTo>
                    <a:pt x="1442" y="1521"/>
                  </a:lnTo>
                  <a:lnTo>
                    <a:pt x="1467" y="1502"/>
                  </a:lnTo>
                  <a:lnTo>
                    <a:pt x="1452" y="1661"/>
                  </a:lnTo>
                  <a:lnTo>
                    <a:pt x="1434" y="1674"/>
                  </a:lnTo>
                  <a:lnTo>
                    <a:pt x="1414" y="1686"/>
                  </a:lnTo>
                  <a:lnTo>
                    <a:pt x="1395" y="1696"/>
                  </a:lnTo>
                  <a:lnTo>
                    <a:pt x="1374" y="1707"/>
                  </a:lnTo>
                  <a:lnTo>
                    <a:pt x="1353" y="1717"/>
                  </a:lnTo>
                  <a:lnTo>
                    <a:pt x="1330" y="1727"/>
                  </a:lnTo>
                  <a:lnTo>
                    <a:pt x="1308" y="1735"/>
                  </a:lnTo>
                  <a:lnTo>
                    <a:pt x="1285" y="1744"/>
                  </a:lnTo>
                  <a:lnTo>
                    <a:pt x="1263" y="1751"/>
                  </a:lnTo>
                  <a:lnTo>
                    <a:pt x="1240" y="1758"/>
                  </a:lnTo>
                  <a:lnTo>
                    <a:pt x="1218" y="1764"/>
                  </a:lnTo>
                  <a:lnTo>
                    <a:pt x="1195" y="1769"/>
                  </a:lnTo>
                  <a:lnTo>
                    <a:pt x="1170" y="1776"/>
                  </a:lnTo>
                  <a:lnTo>
                    <a:pt x="1146" y="1781"/>
                  </a:lnTo>
                  <a:lnTo>
                    <a:pt x="1122" y="1785"/>
                  </a:lnTo>
                  <a:lnTo>
                    <a:pt x="1096" y="1791"/>
                  </a:lnTo>
                  <a:lnTo>
                    <a:pt x="1072" y="1794"/>
                  </a:lnTo>
                  <a:lnTo>
                    <a:pt x="1046" y="1797"/>
                  </a:lnTo>
                  <a:lnTo>
                    <a:pt x="1021" y="1799"/>
                  </a:lnTo>
                  <a:lnTo>
                    <a:pt x="996" y="1802"/>
                  </a:lnTo>
                  <a:lnTo>
                    <a:pt x="970" y="1803"/>
                  </a:lnTo>
                  <a:lnTo>
                    <a:pt x="945" y="1804"/>
                  </a:lnTo>
                  <a:lnTo>
                    <a:pt x="918" y="1806"/>
                  </a:lnTo>
                  <a:lnTo>
                    <a:pt x="893" y="1807"/>
                  </a:lnTo>
                  <a:lnTo>
                    <a:pt x="842" y="1806"/>
                  </a:lnTo>
                  <a:lnTo>
                    <a:pt x="791" y="1802"/>
                  </a:lnTo>
                  <a:lnTo>
                    <a:pt x="742" y="1797"/>
                  </a:lnTo>
                  <a:lnTo>
                    <a:pt x="696" y="1791"/>
                  </a:lnTo>
                  <a:lnTo>
                    <a:pt x="672" y="1786"/>
                  </a:lnTo>
                  <a:lnTo>
                    <a:pt x="649" y="1782"/>
                  </a:lnTo>
                  <a:lnTo>
                    <a:pt x="627" y="1777"/>
                  </a:lnTo>
                  <a:lnTo>
                    <a:pt x="605" y="1770"/>
                  </a:lnTo>
                  <a:lnTo>
                    <a:pt x="582" y="1764"/>
                  </a:lnTo>
                  <a:lnTo>
                    <a:pt x="561" y="1758"/>
                  </a:lnTo>
                  <a:lnTo>
                    <a:pt x="540" y="1750"/>
                  </a:lnTo>
                  <a:lnTo>
                    <a:pt x="519" y="1743"/>
                  </a:lnTo>
                  <a:lnTo>
                    <a:pt x="499" y="1734"/>
                  </a:lnTo>
                  <a:lnTo>
                    <a:pt x="479" y="1727"/>
                  </a:lnTo>
                  <a:lnTo>
                    <a:pt x="458" y="1717"/>
                  </a:lnTo>
                  <a:lnTo>
                    <a:pt x="439" y="1708"/>
                  </a:lnTo>
                  <a:lnTo>
                    <a:pt x="420" y="1698"/>
                  </a:lnTo>
                  <a:lnTo>
                    <a:pt x="402" y="1689"/>
                  </a:lnTo>
                  <a:lnTo>
                    <a:pt x="383" y="1678"/>
                  </a:lnTo>
                  <a:lnTo>
                    <a:pt x="366" y="1666"/>
                  </a:lnTo>
                  <a:lnTo>
                    <a:pt x="348" y="1655"/>
                  </a:lnTo>
                  <a:lnTo>
                    <a:pt x="331" y="1643"/>
                  </a:lnTo>
                  <a:lnTo>
                    <a:pt x="315" y="1630"/>
                  </a:lnTo>
                  <a:lnTo>
                    <a:pt x="300" y="1618"/>
                  </a:lnTo>
                  <a:lnTo>
                    <a:pt x="284" y="1604"/>
                  </a:lnTo>
                  <a:lnTo>
                    <a:pt x="268" y="1590"/>
                  </a:lnTo>
                  <a:lnTo>
                    <a:pt x="253" y="1576"/>
                  </a:lnTo>
                  <a:lnTo>
                    <a:pt x="239" y="1561"/>
                  </a:lnTo>
                  <a:lnTo>
                    <a:pt x="224" y="1547"/>
                  </a:lnTo>
                  <a:lnTo>
                    <a:pt x="211" y="1532"/>
                  </a:lnTo>
                  <a:lnTo>
                    <a:pt x="198" y="1516"/>
                  </a:lnTo>
                  <a:lnTo>
                    <a:pt x="184" y="1499"/>
                  </a:lnTo>
                  <a:lnTo>
                    <a:pt x="172" y="1483"/>
                  </a:lnTo>
                  <a:lnTo>
                    <a:pt x="160" y="1465"/>
                  </a:lnTo>
                  <a:lnTo>
                    <a:pt x="148" y="1448"/>
                  </a:lnTo>
                  <a:lnTo>
                    <a:pt x="136" y="1430"/>
                  </a:lnTo>
                  <a:lnTo>
                    <a:pt x="126" y="1412"/>
                  </a:lnTo>
                  <a:lnTo>
                    <a:pt x="115" y="1393"/>
                  </a:lnTo>
                  <a:lnTo>
                    <a:pt x="106" y="1373"/>
                  </a:lnTo>
                  <a:lnTo>
                    <a:pt x="96" y="1353"/>
                  </a:lnTo>
                  <a:lnTo>
                    <a:pt x="87" y="1334"/>
                  </a:lnTo>
                  <a:lnTo>
                    <a:pt x="78" y="1313"/>
                  </a:lnTo>
                  <a:lnTo>
                    <a:pt x="70" y="1293"/>
                  </a:lnTo>
                  <a:lnTo>
                    <a:pt x="61" y="1272"/>
                  </a:lnTo>
                  <a:lnTo>
                    <a:pt x="47" y="1228"/>
                  </a:lnTo>
                  <a:lnTo>
                    <a:pt x="35" y="1183"/>
                  </a:lnTo>
                  <a:lnTo>
                    <a:pt x="24" y="1138"/>
                  </a:lnTo>
                  <a:lnTo>
                    <a:pt x="15" y="1092"/>
                  </a:lnTo>
                  <a:lnTo>
                    <a:pt x="8" y="1044"/>
                  </a:lnTo>
                  <a:lnTo>
                    <a:pt x="3" y="997"/>
                  </a:lnTo>
                  <a:lnTo>
                    <a:pt x="1" y="947"/>
                  </a:lnTo>
                  <a:lnTo>
                    <a:pt x="0" y="897"/>
                  </a:lnTo>
                  <a:lnTo>
                    <a:pt x="0" y="862"/>
                  </a:lnTo>
                  <a:lnTo>
                    <a:pt x="2" y="828"/>
                  </a:lnTo>
                  <a:lnTo>
                    <a:pt x="4" y="795"/>
                  </a:lnTo>
                  <a:lnTo>
                    <a:pt x="7" y="762"/>
                  </a:lnTo>
                  <a:lnTo>
                    <a:pt x="11" y="730"/>
                  </a:lnTo>
                  <a:lnTo>
                    <a:pt x="17" y="698"/>
                  </a:lnTo>
                  <a:lnTo>
                    <a:pt x="23" y="668"/>
                  </a:lnTo>
                  <a:lnTo>
                    <a:pt x="30" y="637"/>
                  </a:lnTo>
                  <a:lnTo>
                    <a:pt x="39" y="607"/>
                  </a:lnTo>
                  <a:lnTo>
                    <a:pt x="48" y="577"/>
                  </a:lnTo>
                  <a:lnTo>
                    <a:pt x="58" y="550"/>
                  </a:lnTo>
                  <a:lnTo>
                    <a:pt x="70" y="521"/>
                  </a:lnTo>
                  <a:lnTo>
                    <a:pt x="82" y="494"/>
                  </a:lnTo>
                  <a:lnTo>
                    <a:pt x="95" y="467"/>
                  </a:lnTo>
                  <a:lnTo>
                    <a:pt x="109" y="440"/>
                  </a:lnTo>
                  <a:lnTo>
                    <a:pt x="125" y="415"/>
                  </a:lnTo>
                  <a:lnTo>
                    <a:pt x="141" y="391"/>
                  </a:lnTo>
                  <a:lnTo>
                    <a:pt x="158" y="366"/>
                  </a:lnTo>
                  <a:lnTo>
                    <a:pt x="175" y="343"/>
                  </a:lnTo>
                  <a:lnTo>
                    <a:pt x="194" y="319"/>
                  </a:lnTo>
                  <a:lnTo>
                    <a:pt x="212" y="297"/>
                  </a:lnTo>
                  <a:lnTo>
                    <a:pt x="232" y="276"/>
                  </a:lnTo>
                  <a:lnTo>
                    <a:pt x="252" y="256"/>
                  </a:lnTo>
                  <a:lnTo>
                    <a:pt x="273" y="237"/>
                  </a:lnTo>
                  <a:lnTo>
                    <a:pt x="295" y="218"/>
                  </a:lnTo>
                  <a:lnTo>
                    <a:pt x="318" y="200"/>
                  </a:lnTo>
                  <a:lnTo>
                    <a:pt x="341" y="183"/>
                  </a:lnTo>
                  <a:lnTo>
                    <a:pt x="365" y="166"/>
                  </a:lnTo>
                  <a:lnTo>
                    <a:pt x="391" y="150"/>
                  </a:lnTo>
                  <a:lnTo>
                    <a:pt x="416" y="135"/>
                  </a:lnTo>
                  <a:lnTo>
                    <a:pt x="443" y="120"/>
                  </a:lnTo>
                  <a:lnTo>
                    <a:pt x="469" y="106"/>
                  </a:lnTo>
                  <a:lnTo>
                    <a:pt x="497" y="93"/>
                  </a:lnTo>
                  <a:lnTo>
                    <a:pt x="525" y="82"/>
                  </a:lnTo>
                  <a:lnTo>
                    <a:pt x="553" y="70"/>
                  </a:lnTo>
                  <a:lnTo>
                    <a:pt x="581" y="59"/>
                  </a:lnTo>
                  <a:lnTo>
                    <a:pt x="611" y="50"/>
                  </a:lnTo>
                  <a:lnTo>
                    <a:pt x="641" y="41"/>
                  </a:lnTo>
                  <a:lnTo>
                    <a:pt x="670" y="33"/>
                  </a:lnTo>
                  <a:lnTo>
                    <a:pt x="700" y="27"/>
                  </a:lnTo>
                  <a:lnTo>
                    <a:pt x="731" y="20"/>
                  </a:lnTo>
                  <a:lnTo>
                    <a:pt x="761" y="15"/>
                  </a:lnTo>
                  <a:lnTo>
                    <a:pt x="793" y="10"/>
                  </a:lnTo>
                  <a:lnTo>
                    <a:pt x="825" y="6"/>
                  </a:lnTo>
                  <a:lnTo>
                    <a:pt x="857" y="3"/>
                  </a:lnTo>
                  <a:lnTo>
                    <a:pt x="890" y="1"/>
                  </a:lnTo>
                  <a:lnTo>
                    <a:pt x="922" y="0"/>
                  </a:lnTo>
                  <a:lnTo>
                    <a:pt x="955" y="0"/>
                  </a:lnTo>
                  <a:lnTo>
                    <a:pt x="979" y="0"/>
                  </a:lnTo>
                  <a:lnTo>
                    <a:pt x="1002" y="1"/>
                  </a:lnTo>
                  <a:lnTo>
                    <a:pt x="1025" y="2"/>
                  </a:lnTo>
                  <a:lnTo>
                    <a:pt x="1049" y="3"/>
                  </a:lnTo>
                  <a:lnTo>
                    <a:pt x="1072" y="5"/>
                  </a:lnTo>
                  <a:lnTo>
                    <a:pt x="1095" y="7"/>
                  </a:lnTo>
                  <a:lnTo>
                    <a:pt x="1119" y="10"/>
                  </a:lnTo>
                  <a:lnTo>
                    <a:pt x="1143" y="13"/>
                  </a:lnTo>
                  <a:lnTo>
                    <a:pt x="1166" y="16"/>
                  </a:lnTo>
                  <a:lnTo>
                    <a:pt x="1189" y="20"/>
                  </a:lnTo>
                  <a:lnTo>
                    <a:pt x="1213" y="23"/>
                  </a:lnTo>
                  <a:lnTo>
                    <a:pt x="1236" y="29"/>
                  </a:lnTo>
                  <a:lnTo>
                    <a:pt x="1259" y="34"/>
                  </a:lnTo>
                  <a:lnTo>
                    <a:pt x="1283" y="39"/>
                  </a:lnTo>
                  <a:lnTo>
                    <a:pt x="1306" y="46"/>
                  </a:lnTo>
                  <a:lnTo>
                    <a:pt x="1328" y="52"/>
                  </a:lnTo>
                  <a:lnTo>
                    <a:pt x="1350" y="59"/>
                  </a:lnTo>
                  <a:lnTo>
                    <a:pt x="1373" y="66"/>
                  </a:lnTo>
                  <a:lnTo>
                    <a:pt x="1395" y="74"/>
                  </a:lnTo>
                  <a:lnTo>
                    <a:pt x="1417" y="82"/>
                  </a:lnTo>
                  <a:lnTo>
                    <a:pt x="1438" y="90"/>
                  </a:lnTo>
                  <a:lnTo>
                    <a:pt x="1460" y="99"/>
                  </a:lnTo>
                  <a:lnTo>
                    <a:pt x="1480" y="107"/>
                  </a:lnTo>
                  <a:lnTo>
                    <a:pt x="1501" y="117"/>
                  </a:lnTo>
                  <a:lnTo>
                    <a:pt x="1493" y="137"/>
                  </a:lnTo>
                  <a:lnTo>
                    <a:pt x="1486" y="158"/>
                  </a:lnTo>
                  <a:lnTo>
                    <a:pt x="1479" y="182"/>
                  </a:lnTo>
                  <a:lnTo>
                    <a:pt x="1472" y="205"/>
                  </a:lnTo>
                  <a:lnTo>
                    <a:pt x="1466" y="229"/>
                  </a:lnTo>
                  <a:lnTo>
                    <a:pt x="1460" y="256"/>
                  </a:lnTo>
                  <a:lnTo>
                    <a:pt x="1453" y="282"/>
                  </a:lnTo>
                  <a:lnTo>
                    <a:pt x="1447" y="311"/>
                  </a:lnTo>
                  <a:lnTo>
                    <a:pt x="1430" y="314"/>
                  </a:lnTo>
                  <a:lnTo>
                    <a:pt x="1413" y="295"/>
                  </a:lnTo>
                  <a:lnTo>
                    <a:pt x="1392" y="275"/>
                  </a:lnTo>
                  <a:lnTo>
                    <a:pt x="1366" y="253"/>
                  </a:lnTo>
                  <a:lnTo>
                    <a:pt x="1337" y="228"/>
                  </a:lnTo>
                  <a:lnTo>
                    <a:pt x="1321" y="217"/>
                  </a:lnTo>
                  <a:lnTo>
                    <a:pt x="1303" y="205"/>
                  </a:lnTo>
                  <a:lnTo>
                    <a:pt x="1283" y="193"/>
                  </a:lnTo>
                  <a:lnTo>
                    <a:pt x="1263" y="183"/>
                  </a:lnTo>
                  <a:lnTo>
                    <a:pt x="1240" y="171"/>
                  </a:lnTo>
                  <a:lnTo>
                    <a:pt x="1218" y="160"/>
                  </a:lnTo>
                  <a:lnTo>
                    <a:pt x="1194" y="150"/>
                  </a:lnTo>
                  <a:lnTo>
                    <a:pt x="1168" y="138"/>
                  </a:lnTo>
                  <a:lnTo>
                    <a:pt x="1142" y="128"/>
                  </a:lnTo>
                  <a:lnTo>
                    <a:pt x="1115" y="119"/>
                  </a:lnTo>
                  <a:lnTo>
                    <a:pt x="1089" y="111"/>
                  </a:lnTo>
                  <a:lnTo>
                    <a:pt x="1061" y="106"/>
                  </a:lnTo>
                  <a:lnTo>
                    <a:pt x="1034" y="102"/>
                  </a:lnTo>
                  <a:lnTo>
                    <a:pt x="1005" y="98"/>
                  </a:lnTo>
                  <a:lnTo>
                    <a:pt x="975" y="97"/>
                  </a:lnTo>
                  <a:lnTo>
                    <a:pt x="946" y="96"/>
                  </a:lnTo>
                  <a:lnTo>
                    <a:pt x="918" y="96"/>
                  </a:lnTo>
                  <a:lnTo>
                    <a:pt x="891" y="98"/>
                  </a:lnTo>
                  <a:lnTo>
                    <a:pt x="864" y="100"/>
                  </a:lnTo>
                  <a:lnTo>
                    <a:pt x="839" y="103"/>
                  </a:lnTo>
                  <a:lnTo>
                    <a:pt x="813" y="106"/>
                  </a:lnTo>
                  <a:lnTo>
                    <a:pt x="788" y="111"/>
                  </a:lnTo>
                  <a:lnTo>
                    <a:pt x="764" y="117"/>
                  </a:lnTo>
                  <a:lnTo>
                    <a:pt x="739" y="123"/>
                  </a:lnTo>
                  <a:lnTo>
                    <a:pt x="716" y="131"/>
                  </a:lnTo>
                  <a:lnTo>
                    <a:pt x="694" y="138"/>
                  </a:lnTo>
                  <a:lnTo>
                    <a:pt x="670" y="146"/>
                  </a:lnTo>
                  <a:lnTo>
                    <a:pt x="649" y="157"/>
                  </a:lnTo>
                  <a:lnTo>
                    <a:pt x="628" y="168"/>
                  </a:lnTo>
                  <a:lnTo>
                    <a:pt x="607" y="178"/>
                  </a:lnTo>
                  <a:lnTo>
                    <a:pt x="587" y="191"/>
                  </a:lnTo>
                  <a:lnTo>
                    <a:pt x="567" y="204"/>
                  </a:lnTo>
                  <a:lnTo>
                    <a:pt x="547" y="218"/>
                  </a:lnTo>
                  <a:lnTo>
                    <a:pt x="528" y="232"/>
                  </a:lnTo>
                  <a:lnTo>
                    <a:pt x="510" y="247"/>
                  </a:lnTo>
                  <a:lnTo>
                    <a:pt x="493" y="263"/>
                  </a:lnTo>
                  <a:lnTo>
                    <a:pt x="476" y="280"/>
                  </a:lnTo>
                  <a:lnTo>
                    <a:pt x="460" y="297"/>
                  </a:lnTo>
                  <a:lnTo>
                    <a:pt x="444" y="315"/>
                  </a:lnTo>
                  <a:lnTo>
                    <a:pt x="429" y="333"/>
                  </a:lnTo>
                  <a:lnTo>
                    <a:pt x="414" y="352"/>
                  </a:lnTo>
                  <a:lnTo>
                    <a:pt x="400" y="371"/>
                  </a:lnTo>
                  <a:lnTo>
                    <a:pt x="386" y="392"/>
                  </a:lnTo>
                  <a:lnTo>
                    <a:pt x="374" y="413"/>
                  </a:lnTo>
                  <a:lnTo>
                    <a:pt x="362" y="434"/>
                  </a:lnTo>
                  <a:lnTo>
                    <a:pt x="350" y="455"/>
                  </a:lnTo>
                  <a:lnTo>
                    <a:pt x="339" y="479"/>
                  </a:lnTo>
                  <a:lnTo>
                    <a:pt x="328" y="502"/>
                  </a:lnTo>
                  <a:lnTo>
                    <a:pt x="319" y="525"/>
                  </a:lnTo>
                  <a:lnTo>
                    <a:pt x="310" y="550"/>
                  </a:lnTo>
                  <a:lnTo>
                    <a:pt x="302" y="573"/>
                  </a:lnTo>
                  <a:lnTo>
                    <a:pt x="293" y="598"/>
                  </a:lnTo>
                  <a:lnTo>
                    <a:pt x="286" y="622"/>
                  </a:lnTo>
                  <a:lnTo>
                    <a:pt x="279" y="647"/>
                  </a:lnTo>
                  <a:lnTo>
                    <a:pt x="274" y="672"/>
                  </a:lnTo>
                  <a:lnTo>
                    <a:pt x="269" y="697"/>
                  </a:lnTo>
                  <a:lnTo>
                    <a:pt x="264" y="723"/>
                  </a:lnTo>
                  <a:lnTo>
                    <a:pt x="259" y="748"/>
                  </a:lnTo>
                  <a:lnTo>
                    <a:pt x="256" y="774"/>
                  </a:lnTo>
                  <a:lnTo>
                    <a:pt x="254" y="800"/>
                  </a:lnTo>
                  <a:lnTo>
                    <a:pt x="251" y="826"/>
                  </a:lnTo>
                  <a:lnTo>
                    <a:pt x="250" y="852"/>
                  </a:lnTo>
                  <a:lnTo>
                    <a:pt x="249" y="880"/>
                  </a:lnTo>
                  <a:lnTo>
                    <a:pt x="249" y="90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1932" y="1445"/>
              <a:ext cx="89" cy="103"/>
            </a:xfrm>
            <a:custGeom>
              <a:avLst/>
              <a:gdLst>
                <a:gd name="T0" fmla="*/ 0 w 1514"/>
                <a:gd name="T1" fmla="*/ 0 h 1739"/>
                <a:gd name="T2" fmla="*/ 0 w 1514"/>
                <a:gd name="T3" fmla="*/ 0 h 1739"/>
                <a:gd name="T4" fmla="*/ 0 w 1514"/>
                <a:gd name="T5" fmla="*/ 0 h 1739"/>
                <a:gd name="T6" fmla="*/ 0 w 1514"/>
                <a:gd name="T7" fmla="*/ 0 h 1739"/>
                <a:gd name="T8" fmla="*/ 0 w 1514"/>
                <a:gd name="T9" fmla="*/ 0 h 1739"/>
                <a:gd name="T10" fmla="*/ 0 w 1514"/>
                <a:gd name="T11" fmla="*/ 0 h 1739"/>
                <a:gd name="T12" fmla="*/ 0 w 1514"/>
                <a:gd name="T13" fmla="*/ 0 h 1739"/>
                <a:gd name="T14" fmla="*/ 0 w 1514"/>
                <a:gd name="T15" fmla="*/ 0 h 1739"/>
                <a:gd name="T16" fmla="*/ 0 w 1514"/>
                <a:gd name="T17" fmla="*/ 0 h 1739"/>
                <a:gd name="T18" fmla="*/ 0 w 1514"/>
                <a:gd name="T19" fmla="*/ 0 h 1739"/>
                <a:gd name="T20" fmla="*/ 0 w 1514"/>
                <a:gd name="T21" fmla="*/ 0 h 1739"/>
                <a:gd name="T22" fmla="*/ 0 w 1514"/>
                <a:gd name="T23" fmla="*/ 0 h 1739"/>
                <a:gd name="T24" fmla="*/ 0 w 1514"/>
                <a:gd name="T25" fmla="*/ 0 h 1739"/>
                <a:gd name="T26" fmla="*/ 0 w 1514"/>
                <a:gd name="T27" fmla="*/ 0 h 1739"/>
                <a:gd name="T28" fmla="*/ 0 w 1514"/>
                <a:gd name="T29" fmla="*/ 0 h 1739"/>
                <a:gd name="T30" fmla="*/ 0 w 1514"/>
                <a:gd name="T31" fmla="*/ 0 h 1739"/>
                <a:gd name="T32" fmla="*/ 0 w 1514"/>
                <a:gd name="T33" fmla="*/ 0 h 1739"/>
                <a:gd name="T34" fmla="*/ 0 w 1514"/>
                <a:gd name="T35" fmla="*/ 0 h 1739"/>
                <a:gd name="T36" fmla="*/ 0 w 1514"/>
                <a:gd name="T37" fmla="*/ 0 h 1739"/>
                <a:gd name="T38" fmla="*/ 0 w 1514"/>
                <a:gd name="T39" fmla="*/ 0 h 1739"/>
                <a:gd name="T40" fmla="*/ 0 w 1514"/>
                <a:gd name="T41" fmla="*/ 0 h 1739"/>
                <a:gd name="T42" fmla="*/ 0 w 1514"/>
                <a:gd name="T43" fmla="*/ 0 h 1739"/>
                <a:gd name="T44" fmla="*/ 0 w 1514"/>
                <a:gd name="T45" fmla="*/ 0 h 1739"/>
                <a:gd name="T46" fmla="*/ 0 w 1514"/>
                <a:gd name="T47" fmla="*/ 0 h 1739"/>
                <a:gd name="T48" fmla="*/ 0 w 1514"/>
                <a:gd name="T49" fmla="*/ 0 h 1739"/>
                <a:gd name="T50" fmla="*/ 0 w 1514"/>
                <a:gd name="T51" fmla="*/ 0 h 1739"/>
                <a:gd name="T52" fmla="*/ 0 w 1514"/>
                <a:gd name="T53" fmla="*/ 0 h 1739"/>
                <a:gd name="T54" fmla="*/ 0 w 1514"/>
                <a:gd name="T55" fmla="*/ 0 h 1739"/>
                <a:gd name="T56" fmla="*/ 0 w 1514"/>
                <a:gd name="T57" fmla="*/ 0 h 1739"/>
                <a:gd name="T58" fmla="*/ 0 w 1514"/>
                <a:gd name="T59" fmla="*/ 0 h 1739"/>
                <a:gd name="T60" fmla="*/ 0 w 1514"/>
                <a:gd name="T61" fmla="*/ 0 h 1739"/>
                <a:gd name="T62" fmla="*/ 0 w 1514"/>
                <a:gd name="T63" fmla="*/ 0 h 1739"/>
                <a:gd name="T64" fmla="*/ 0 w 1514"/>
                <a:gd name="T65" fmla="*/ 0 h 1739"/>
                <a:gd name="T66" fmla="*/ 0 w 1514"/>
                <a:gd name="T67" fmla="*/ 0 h 1739"/>
                <a:gd name="T68" fmla="*/ 0 w 1514"/>
                <a:gd name="T69" fmla="*/ 0 h 1739"/>
                <a:gd name="T70" fmla="*/ 0 w 1514"/>
                <a:gd name="T71" fmla="*/ 0 h 1739"/>
                <a:gd name="T72" fmla="*/ 0 w 1514"/>
                <a:gd name="T73" fmla="*/ 0 h 1739"/>
                <a:gd name="T74" fmla="*/ 0 w 1514"/>
                <a:gd name="T75" fmla="*/ 0 h 1739"/>
                <a:gd name="T76" fmla="*/ 0 w 1514"/>
                <a:gd name="T77" fmla="*/ 0 h 1739"/>
                <a:gd name="T78" fmla="*/ 0 w 1514"/>
                <a:gd name="T79" fmla="*/ 0 h 1739"/>
                <a:gd name="T80" fmla="*/ 0 w 1514"/>
                <a:gd name="T81" fmla="*/ 0 h 1739"/>
                <a:gd name="T82" fmla="*/ 0 w 1514"/>
                <a:gd name="T83" fmla="*/ 0 h 1739"/>
                <a:gd name="T84" fmla="*/ 0 w 1514"/>
                <a:gd name="T85" fmla="*/ 0 h 1739"/>
                <a:gd name="T86" fmla="*/ 0 w 1514"/>
                <a:gd name="T87" fmla="*/ 0 h 1739"/>
                <a:gd name="T88" fmla="*/ 0 w 1514"/>
                <a:gd name="T89" fmla="*/ 0 h 1739"/>
                <a:gd name="T90" fmla="*/ 0 w 1514"/>
                <a:gd name="T91" fmla="*/ 0 h 1739"/>
                <a:gd name="T92" fmla="*/ 0 w 1514"/>
                <a:gd name="T93" fmla="*/ 0 h 1739"/>
                <a:gd name="T94" fmla="*/ 0 w 1514"/>
                <a:gd name="T95" fmla="*/ 0 h 1739"/>
                <a:gd name="T96" fmla="*/ 0 w 1514"/>
                <a:gd name="T97" fmla="*/ 0 h 1739"/>
                <a:gd name="T98" fmla="*/ 0 w 1514"/>
                <a:gd name="T99" fmla="*/ 0 h 1739"/>
                <a:gd name="T100" fmla="*/ 0 w 1514"/>
                <a:gd name="T101" fmla="*/ 0 h 1739"/>
                <a:gd name="T102" fmla="*/ 0 w 1514"/>
                <a:gd name="T103" fmla="*/ 0 h 1739"/>
                <a:gd name="T104" fmla="*/ 0 w 1514"/>
                <a:gd name="T105" fmla="*/ 0 h 1739"/>
                <a:gd name="T106" fmla="*/ 0 w 1514"/>
                <a:gd name="T107" fmla="*/ 0 h 1739"/>
                <a:gd name="T108" fmla="*/ 0 w 1514"/>
                <a:gd name="T109" fmla="*/ 0 h 1739"/>
                <a:gd name="T110" fmla="*/ 0 w 1514"/>
                <a:gd name="T111" fmla="*/ 0 h 1739"/>
                <a:gd name="T112" fmla="*/ 0 w 1514"/>
                <a:gd name="T113" fmla="*/ 0 h 1739"/>
                <a:gd name="T114" fmla="*/ 0 w 1514"/>
                <a:gd name="T115" fmla="*/ 0 h 1739"/>
                <a:gd name="T116" fmla="*/ 0 w 1514"/>
                <a:gd name="T117" fmla="*/ 0 h 1739"/>
                <a:gd name="T118" fmla="*/ 0 w 1514"/>
                <a:gd name="T119" fmla="*/ 0 h 1739"/>
                <a:gd name="T120" fmla="*/ 0 w 1514"/>
                <a:gd name="T121" fmla="*/ 0 h 173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514" h="1739">
                  <a:moveTo>
                    <a:pt x="222" y="729"/>
                  </a:moveTo>
                  <a:lnTo>
                    <a:pt x="758" y="742"/>
                  </a:lnTo>
                  <a:lnTo>
                    <a:pt x="788" y="741"/>
                  </a:lnTo>
                  <a:lnTo>
                    <a:pt x="818" y="740"/>
                  </a:lnTo>
                  <a:lnTo>
                    <a:pt x="850" y="739"/>
                  </a:lnTo>
                  <a:lnTo>
                    <a:pt x="883" y="738"/>
                  </a:lnTo>
                  <a:lnTo>
                    <a:pt x="917" y="737"/>
                  </a:lnTo>
                  <a:lnTo>
                    <a:pt x="952" y="736"/>
                  </a:lnTo>
                  <a:lnTo>
                    <a:pt x="989" y="735"/>
                  </a:lnTo>
                  <a:lnTo>
                    <a:pt x="1026" y="734"/>
                  </a:lnTo>
                  <a:lnTo>
                    <a:pt x="1064" y="733"/>
                  </a:lnTo>
                  <a:lnTo>
                    <a:pt x="1101" y="731"/>
                  </a:lnTo>
                  <a:lnTo>
                    <a:pt x="1136" y="731"/>
                  </a:lnTo>
                  <a:lnTo>
                    <a:pt x="1170" y="730"/>
                  </a:lnTo>
                  <a:lnTo>
                    <a:pt x="1203" y="730"/>
                  </a:lnTo>
                  <a:lnTo>
                    <a:pt x="1234" y="730"/>
                  </a:lnTo>
                  <a:lnTo>
                    <a:pt x="1263" y="729"/>
                  </a:lnTo>
                  <a:lnTo>
                    <a:pt x="1292" y="729"/>
                  </a:lnTo>
                  <a:lnTo>
                    <a:pt x="1292" y="0"/>
                  </a:lnTo>
                  <a:lnTo>
                    <a:pt x="1357" y="5"/>
                  </a:lnTo>
                  <a:lnTo>
                    <a:pt x="1404" y="8"/>
                  </a:lnTo>
                  <a:lnTo>
                    <a:pt x="1448" y="5"/>
                  </a:lnTo>
                  <a:lnTo>
                    <a:pt x="1514" y="0"/>
                  </a:lnTo>
                  <a:lnTo>
                    <a:pt x="1514" y="1739"/>
                  </a:lnTo>
                  <a:lnTo>
                    <a:pt x="1469" y="1735"/>
                  </a:lnTo>
                  <a:lnTo>
                    <a:pt x="1459" y="1735"/>
                  </a:lnTo>
                  <a:lnTo>
                    <a:pt x="1451" y="1735"/>
                  </a:lnTo>
                  <a:lnTo>
                    <a:pt x="1445" y="1733"/>
                  </a:lnTo>
                  <a:lnTo>
                    <a:pt x="1439" y="1732"/>
                  </a:lnTo>
                  <a:lnTo>
                    <a:pt x="1404" y="1731"/>
                  </a:lnTo>
                  <a:lnTo>
                    <a:pt x="1364" y="1732"/>
                  </a:lnTo>
                  <a:lnTo>
                    <a:pt x="1332" y="1735"/>
                  </a:lnTo>
                  <a:lnTo>
                    <a:pt x="1292" y="1739"/>
                  </a:lnTo>
                  <a:lnTo>
                    <a:pt x="1292" y="866"/>
                  </a:lnTo>
                  <a:lnTo>
                    <a:pt x="1114" y="860"/>
                  </a:lnTo>
                  <a:lnTo>
                    <a:pt x="906" y="851"/>
                  </a:lnTo>
                  <a:lnTo>
                    <a:pt x="610" y="851"/>
                  </a:lnTo>
                  <a:lnTo>
                    <a:pt x="589" y="851"/>
                  </a:lnTo>
                  <a:lnTo>
                    <a:pt x="563" y="852"/>
                  </a:lnTo>
                  <a:lnTo>
                    <a:pt x="532" y="854"/>
                  </a:lnTo>
                  <a:lnTo>
                    <a:pt x="497" y="857"/>
                  </a:lnTo>
                  <a:lnTo>
                    <a:pt x="464" y="858"/>
                  </a:lnTo>
                  <a:lnTo>
                    <a:pt x="437" y="859"/>
                  </a:lnTo>
                  <a:lnTo>
                    <a:pt x="416" y="860"/>
                  </a:lnTo>
                  <a:lnTo>
                    <a:pt x="402" y="860"/>
                  </a:lnTo>
                  <a:lnTo>
                    <a:pt x="222" y="866"/>
                  </a:lnTo>
                  <a:lnTo>
                    <a:pt x="222" y="1739"/>
                  </a:lnTo>
                  <a:lnTo>
                    <a:pt x="178" y="1735"/>
                  </a:lnTo>
                  <a:lnTo>
                    <a:pt x="167" y="1735"/>
                  </a:lnTo>
                  <a:lnTo>
                    <a:pt x="158" y="1735"/>
                  </a:lnTo>
                  <a:lnTo>
                    <a:pt x="151" y="1733"/>
                  </a:lnTo>
                  <a:lnTo>
                    <a:pt x="146" y="1732"/>
                  </a:lnTo>
                  <a:lnTo>
                    <a:pt x="111" y="1731"/>
                  </a:lnTo>
                  <a:lnTo>
                    <a:pt x="60" y="1733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63" y="5"/>
                  </a:lnTo>
                  <a:lnTo>
                    <a:pt x="111" y="8"/>
                  </a:lnTo>
                  <a:lnTo>
                    <a:pt x="154" y="5"/>
                  </a:lnTo>
                  <a:lnTo>
                    <a:pt x="222" y="0"/>
                  </a:lnTo>
                  <a:lnTo>
                    <a:pt x="222" y="72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12"/>
            <p:cNvSpPr>
              <a:spLocks/>
            </p:cNvSpPr>
            <p:nvPr userDrawn="1"/>
          </p:nvSpPr>
          <p:spPr bwMode="auto">
            <a:xfrm>
              <a:off x="1816" y="1445"/>
              <a:ext cx="89" cy="103"/>
            </a:xfrm>
            <a:custGeom>
              <a:avLst/>
              <a:gdLst>
                <a:gd name="T0" fmla="*/ 0 w 1515"/>
                <a:gd name="T1" fmla="*/ 0 h 1739"/>
                <a:gd name="T2" fmla="*/ 0 w 1515"/>
                <a:gd name="T3" fmla="*/ 0 h 1739"/>
                <a:gd name="T4" fmla="*/ 0 w 1515"/>
                <a:gd name="T5" fmla="*/ 0 h 1739"/>
                <a:gd name="T6" fmla="*/ 0 w 1515"/>
                <a:gd name="T7" fmla="*/ 0 h 1739"/>
                <a:gd name="T8" fmla="*/ 0 w 1515"/>
                <a:gd name="T9" fmla="*/ 0 h 1739"/>
                <a:gd name="T10" fmla="*/ 0 w 1515"/>
                <a:gd name="T11" fmla="*/ 0 h 1739"/>
                <a:gd name="T12" fmla="*/ 0 w 1515"/>
                <a:gd name="T13" fmla="*/ 0 h 1739"/>
                <a:gd name="T14" fmla="*/ 0 w 1515"/>
                <a:gd name="T15" fmla="*/ 0 h 1739"/>
                <a:gd name="T16" fmla="*/ 0 w 1515"/>
                <a:gd name="T17" fmla="*/ 0 h 1739"/>
                <a:gd name="T18" fmla="*/ 0 w 1515"/>
                <a:gd name="T19" fmla="*/ 0 h 1739"/>
                <a:gd name="T20" fmla="*/ 0 w 1515"/>
                <a:gd name="T21" fmla="*/ 0 h 1739"/>
                <a:gd name="T22" fmla="*/ 0 w 1515"/>
                <a:gd name="T23" fmla="*/ 0 h 1739"/>
                <a:gd name="T24" fmla="*/ 0 w 1515"/>
                <a:gd name="T25" fmla="*/ 0 h 1739"/>
                <a:gd name="T26" fmla="*/ 0 w 1515"/>
                <a:gd name="T27" fmla="*/ 0 h 1739"/>
                <a:gd name="T28" fmla="*/ 0 w 1515"/>
                <a:gd name="T29" fmla="*/ 0 h 1739"/>
                <a:gd name="T30" fmla="*/ 0 w 1515"/>
                <a:gd name="T31" fmla="*/ 0 h 1739"/>
                <a:gd name="T32" fmla="*/ 0 w 1515"/>
                <a:gd name="T33" fmla="*/ 0 h 1739"/>
                <a:gd name="T34" fmla="*/ 0 w 1515"/>
                <a:gd name="T35" fmla="*/ 0 h 1739"/>
                <a:gd name="T36" fmla="*/ 0 w 1515"/>
                <a:gd name="T37" fmla="*/ 0 h 1739"/>
                <a:gd name="T38" fmla="*/ 0 w 1515"/>
                <a:gd name="T39" fmla="*/ 0 h 1739"/>
                <a:gd name="T40" fmla="*/ 0 w 1515"/>
                <a:gd name="T41" fmla="*/ 0 h 1739"/>
                <a:gd name="T42" fmla="*/ 0 w 1515"/>
                <a:gd name="T43" fmla="*/ 0 h 1739"/>
                <a:gd name="T44" fmla="*/ 0 w 1515"/>
                <a:gd name="T45" fmla="*/ 0 h 1739"/>
                <a:gd name="T46" fmla="*/ 0 w 1515"/>
                <a:gd name="T47" fmla="*/ 0 h 1739"/>
                <a:gd name="T48" fmla="*/ 0 w 1515"/>
                <a:gd name="T49" fmla="*/ 0 h 1739"/>
                <a:gd name="T50" fmla="*/ 0 w 1515"/>
                <a:gd name="T51" fmla="*/ 0 h 1739"/>
                <a:gd name="T52" fmla="*/ 0 w 1515"/>
                <a:gd name="T53" fmla="*/ 0 h 1739"/>
                <a:gd name="T54" fmla="*/ 0 w 1515"/>
                <a:gd name="T55" fmla="*/ 0 h 17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15" h="1739">
                  <a:moveTo>
                    <a:pt x="209" y="1583"/>
                  </a:moveTo>
                  <a:lnTo>
                    <a:pt x="169" y="1627"/>
                  </a:lnTo>
                  <a:lnTo>
                    <a:pt x="135" y="1668"/>
                  </a:lnTo>
                  <a:lnTo>
                    <a:pt x="104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1" y="8"/>
                  </a:lnTo>
                  <a:lnTo>
                    <a:pt x="224" y="0"/>
                  </a:lnTo>
                  <a:lnTo>
                    <a:pt x="224" y="1327"/>
                  </a:lnTo>
                  <a:lnTo>
                    <a:pt x="249" y="1327"/>
                  </a:lnTo>
                  <a:lnTo>
                    <a:pt x="1404" y="0"/>
                  </a:lnTo>
                  <a:lnTo>
                    <a:pt x="1515" y="0"/>
                  </a:lnTo>
                  <a:lnTo>
                    <a:pt x="1515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4" y="1731"/>
                  </a:lnTo>
                  <a:lnTo>
                    <a:pt x="1384" y="1731"/>
                  </a:lnTo>
                  <a:lnTo>
                    <a:pt x="1357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6" y="351"/>
                  </a:lnTo>
                  <a:lnTo>
                    <a:pt x="209" y="158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13"/>
            <p:cNvSpPr>
              <a:spLocks/>
            </p:cNvSpPr>
            <p:nvPr userDrawn="1"/>
          </p:nvSpPr>
          <p:spPr bwMode="auto">
            <a:xfrm>
              <a:off x="2536" y="1706"/>
              <a:ext cx="56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9" y="985"/>
                  </a:lnTo>
                  <a:lnTo>
                    <a:pt x="105" y="1011"/>
                  </a:lnTo>
                  <a:lnTo>
                    <a:pt x="84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1" y="2"/>
                  </a:lnTo>
                  <a:lnTo>
                    <a:pt x="26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6" y="826"/>
                  </a:lnTo>
                  <a:lnTo>
                    <a:pt x="872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4" y="1077"/>
                  </a:lnTo>
                  <a:lnTo>
                    <a:pt x="887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14"/>
            <p:cNvSpPr>
              <a:spLocks/>
            </p:cNvSpPr>
            <p:nvPr userDrawn="1"/>
          </p:nvSpPr>
          <p:spPr bwMode="auto">
            <a:xfrm>
              <a:off x="2464" y="1706"/>
              <a:ext cx="56" cy="62"/>
            </a:xfrm>
            <a:custGeom>
              <a:avLst/>
              <a:gdLst>
                <a:gd name="T0" fmla="*/ 0 w 940"/>
                <a:gd name="T1" fmla="*/ 0 h 1081"/>
                <a:gd name="T2" fmla="*/ 0 w 940"/>
                <a:gd name="T3" fmla="*/ 0 h 1081"/>
                <a:gd name="T4" fmla="*/ 0 w 940"/>
                <a:gd name="T5" fmla="*/ 0 h 1081"/>
                <a:gd name="T6" fmla="*/ 0 w 940"/>
                <a:gd name="T7" fmla="*/ 0 h 1081"/>
                <a:gd name="T8" fmla="*/ 0 w 940"/>
                <a:gd name="T9" fmla="*/ 0 h 1081"/>
                <a:gd name="T10" fmla="*/ 0 w 940"/>
                <a:gd name="T11" fmla="*/ 0 h 1081"/>
                <a:gd name="T12" fmla="*/ 0 w 940"/>
                <a:gd name="T13" fmla="*/ 0 h 1081"/>
                <a:gd name="T14" fmla="*/ 0 w 940"/>
                <a:gd name="T15" fmla="*/ 0 h 1081"/>
                <a:gd name="T16" fmla="*/ 0 w 940"/>
                <a:gd name="T17" fmla="*/ 0 h 1081"/>
                <a:gd name="T18" fmla="*/ 0 w 940"/>
                <a:gd name="T19" fmla="*/ 0 h 1081"/>
                <a:gd name="T20" fmla="*/ 0 w 940"/>
                <a:gd name="T21" fmla="*/ 0 h 1081"/>
                <a:gd name="T22" fmla="*/ 0 w 940"/>
                <a:gd name="T23" fmla="*/ 0 h 1081"/>
                <a:gd name="T24" fmla="*/ 0 w 940"/>
                <a:gd name="T25" fmla="*/ 0 h 1081"/>
                <a:gd name="T26" fmla="*/ 0 w 940"/>
                <a:gd name="T27" fmla="*/ 0 h 1081"/>
                <a:gd name="T28" fmla="*/ 0 w 940"/>
                <a:gd name="T29" fmla="*/ 0 h 1081"/>
                <a:gd name="T30" fmla="*/ 0 w 940"/>
                <a:gd name="T31" fmla="*/ 0 h 1081"/>
                <a:gd name="T32" fmla="*/ 0 w 940"/>
                <a:gd name="T33" fmla="*/ 0 h 1081"/>
                <a:gd name="T34" fmla="*/ 0 w 940"/>
                <a:gd name="T35" fmla="*/ 0 h 1081"/>
                <a:gd name="T36" fmla="*/ 0 w 940"/>
                <a:gd name="T37" fmla="*/ 0 h 1081"/>
                <a:gd name="T38" fmla="*/ 0 w 940"/>
                <a:gd name="T39" fmla="*/ 0 h 1081"/>
                <a:gd name="T40" fmla="*/ 0 w 940"/>
                <a:gd name="T41" fmla="*/ 0 h 1081"/>
                <a:gd name="T42" fmla="*/ 0 w 940"/>
                <a:gd name="T43" fmla="*/ 0 h 1081"/>
                <a:gd name="T44" fmla="*/ 0 w 940"/>
                <a:gd name="T45" fmla="*/ 0 h 1081"/>
                <a:gd name="T46" fmla="*/ 0 w 940"/>
                <a:gd name="T47" fmla="*/ 0 h 1081"/>
                <a:gd name="T48" fmla="*/ 0 w 940"/>
                <a:gd name="T49" fmla="*/ 0 h 1081"/>
                <a:gd name="T50" fmla="*/ 0 w 940"/>
                <a:gd name="T51" fmla="*/ 0 h 1081"/>
                <a:gd name="T52" fmla="*/ 0 w 940"/>
                <a:gd name="T53" fmla="*/ 0 h 1081"/>
                <a:gd name="T54" fmla="*/ 0 w 940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0" h="1081">
                  <a:moveTo>
                    <a:pt x="129" y="985"/>
                  </a:moveTo>
                  <a:lnTo>
                    <a:pt x="104" y="1011"/>
                  </a:lnTo>
                  <a:lnTo>
                    <a:pt x="82" y="1037"/>
                  </a:lnTo>
                  <a:lnTo>
                    <a:pt x="63" y="1060"/>
                  </a:lnTo>
                  <a:lnTo>
                    <a:pt x="47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4" y="5"/>
                  </a:lnTo>
                  <a:lnTo>
                    <a:pt x="67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2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20" y="1078"/>
                  </a:lnTo>
                  <a:lnTo>
                    <a:pt x="903" y="1077"/>
                  </a:lnTo>
                  <a:lnTo>
                    <a:pt x="886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1" y="1081"/>
                  </a:lnTo>
                  <a:lnTo>
                    <a:pt x="801" y="218"/>
                  </a:lnTo>
                  <a:lnTo>
                    <a:pt x="786" y="218"/>
                  </a:lnTo>
                  <a:lnTo>
                    <a:pt x="129" y="9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15"/>
            <p:cNvSpPr>
              <a:spLocks/>
            </p:cNvSpPr>
            <p:nvPr userDrawn="1"/>
          </p:nvSpPr>
          <p:spPr bwMode="auto">
            <a:xfrm>
              <a:off x="2392" y="1706"/>
              <a:ext cx="60" cy="67"/>
            </a:xfrm>
            <a:custGeom>
              <a:avLst/>
              <a:gdLst>
                <a:gd name="T0" fmla="*/ 0 w 1022"/>
                <a:gd name="T1" fmla="*/ 0 h 1146"/>
                <a:gd name="T2" fmla="*/ 0 w 1022"/>
                <a:gd name="T3" fmla="*/ 0 h 1146"/>
                <a:gd name="T4" fmla="*/ 0 w 1022"/>
                <a:gd name="T5" fmla="*/ 0 h 1146"/>
                <a:gd name="T6" fmla="*/ 0 w 1022"/>
                <a:gd name="T7" fmla="*/ 0 h 1146"/>
                <a:gd name="T8" fmla="*/ 0 w 1022"/>
                <a:gd name="T9" fmla="*/ 0 h 1146"/>
                <a:gd name="T10" fmla="*/ 0 w 1022"/>
                <a:gd name="T11" fmla="*/ 0 h 1146"/>
                <a:gd name="T12" fmla="*/ 0 w 1022"/>
                <a:gd name="T13" fmla="*/ 0 h 1146"/>
                <a:gd name="T14" fmla="*/ 0 w 1022"/>
                <a:gd name="T15" fmla="*/ 0 h 1146"/>
                <a:gd name="T16" fmla="*/ 0 w 1022"/>
                <a:gd name="T17" fmla="*/ 0 h 1146"/>
                <a:gd name="T18" fmla="*/ 0 w 1022"/>
                <a:gd name="T19" fmla="*/ 0 h 1146"/>
                <a:gd name="T20" fmla="*/ 0 w 1022"/>
                <a:gd name="T21" fmla="*/ 0 h 1146"/>
                <a:gd name="T22" fmla="*/ 0 w 1022"/>
                <a:gd name="T23" fmla="*/ 0 h 1146"/>
                <a:gd name="T24" fmla="*/ 0 w 1022"/>
                <a:gd name="T25" fmla="*/ 0 h 1146"/>
                <a:gd name="T26" fmla="*/ 0 w 1022"/>
                <a:gd name="T27" fmla="*/ 0 h 1146"/>
                <a:gd name="T28" fmla="*/ 0 w 1022"/>
                <a:gd name="T29" fmla="*/ 0 h 1146"/>
                <a:gd name="T30" fmla="*/ 0 w 1022"/>
                <a:gd name="T31" fmla="*/ 0 h 1146"/>
                <a:gd name="T32" fmla="*/ 0 w 1022"/>
                <a:gd name="T33" fmla="*/ 0 h 1146"/>
                <a:gd name="T34" fmla="*/ 0 w 1022"/>
                <a:gd name="T35" fmla="*/ 0 h 1146"/>
                <a:gd name="T36" fmla="*/ 0 w 1022"/>
                <a:gd name="T37" fmla="*/ 0 h 1146"/>
                <a:gd name="T38" fmla="*/ 0 w 1022"/>
                <a:gd name="T39" fmla="*/ 0 h 1146"/>
                <a:gd name="T40" fmla="*/ 0 w 1022"/>
                <a:gd name="T41" fmla="*/ 0 h 1146"/>
                <a:gd name="T42" fmla="*/ 0 w 1022"/>
                <a:gd name="T43" fmla="*/ 0 h 1146"/>
                <a:gd name="T44" fmla="*/ 0 w 1022"/>
                <a:gd name="T45" fmla="*/ 0 h 1146"/>
                <a:gd name="T46" fmla="*/ 0 w 1022"/>
                <a:gd name="T47" fmla="*/ 0 h 1146"/>
                <a:gd name="T48" fmla="*/ 0 w 1022"/>
                <a:gd name="T49" fmla="*/ 0 h 1146"/>
                <a:gd name="T50" fmla="*/ 0 w 1022"/>
                <a:gd name="T51" fmla="*/ 0 h 1146"/>
                <a:gd name="T52" fmla="*/ 0 w 1022"/>
                <a:gd name="T53" fmla="*/ 0 h 1146"/>
                <a:gd name="T54" fmla="*/ 0 w 1022"/>
                <a:gd name="T55" fmla="*/ 0 h 1146"/>
                <a:gd name="T56" fmla="*/ 0 w 1022"/>
                <a:gd name="T57" fmla="*/ 0 h 1146"/>
                <a:gd name="T58" fmla="*/ 0 w 1022"/>
                <a:gd name="T59" fmla="*/ 0 h 1146"/>
                <a:gd name="T60" fmla="*/ 0 w 1022"/>
                <a:gd name="T61" fmla="*/ 0 h 1146"/>
                <a:gd name="T62" fmla="*/ 0 w 1022"/>
                <a:gd name="T63" fmla="*/ 0 h 1146"/>
                <a:gd name="T64" fmla="*/ 0 w 1022"/>
                <a:gd name="T65" fmla="*/ 0 h 1146"/>
                <a:gd name="T66" fmla="*/ 0 w 1022"/>
                <a:gd name="T67" fmla="*/ 0 h 1146"/>
                <a:gd name="T68" fmla="*/ 0 w 1022"/>
                <a:gd name="T69" fmla="*/ 0 h 1146"/>
                <a:gd name="T70" fmla="*/ 0 w 1022"/>
                <a:gd name="T71" fmla="*/ 0 h 1146"/>
                <a:gd name="T72" fmla="*/ 0 w 1022"/>
                <a:gd name="T73" fmla="*/ 0 h 1146"/>
                <a:gd name="T74" fmla="*/ 0 w 1022"/>
                <a:gd name="T75" fmla="*/ 0 h 1146"/>
                <a:gd name="T76" fmla="*/ 0 w 1022"/>
                <a:gd name="T77" fmla="*/ 0 h 1146"/>
                <a:gd name="T78" fmla="*/ 0 w 1022"/>
                <a:gd name="T79" fmla="*/ 0 h 1146"/>
                <a:gd name="T80" fmla="*/ 0 w 1022"/>
                <a:gd name="T81" fmla="*/ 0 h 1146"/>
                <a:gd name="T82" fmla="*/ 0 w 1022"/>
                <a:gd name="T83" fmla="*/ 0 h 1146"/>
                <a:gd name="T84" fmla="*/ 0 w 1022"/>
                <a:gd name="T85" fmla="*/ 0 h 1146"/>
                <a:gd name="T86" fmla="*/ 0 w 1022"/>
                <a:gd name="T87" fmla="*/ 0 h 1146"/>
                <a:gd name="T88" fmla="*/ 0 w 1022"/>
                <a:gd name="T89" fmla="*/ 0 h 1146"/>
                <a:gd name="T90" fmla="*/ 0 w 1022"/>
                <a:gd name="T91" fmla="*/ 0 h 1146"/>
                <a:gd name="T92" fmla="*/ 0 w 1022"/>
                <a:gd name="T93" fmla="*/ 0 h 1146"/>
                <a:gd name="T94" fmla="*/ 0 w 1022"/>
                <a:gd name="T95" fmla="*/ 0 h 1146"/>
                <a:gd name="T96" fmla="*/ 0 w 1022"/>
                <a:gd name="T97" fmla="*/ 0 h 1146"/>
                <a:gd name="T98" fmla="*/ 0 w 1022"/>
                <a:gd name="T99" fmla="*/ 0 h 1146"/>
                <a:gd name="T100" fmla="*/ 0 w 1022"/>
                <a:gd name="T101" fmla="*/ 0 h 1146"/>
                <a:gd name="T102" fmla="*/ 0 w 1022"/>
                <a:gd name="T103" fmla="*/ 0 h 1146"/>
                <a:gd name="T104" fmla="*/ 0 w 1022"/>
                <a:gd name="T105" fmla="*/ 0 h 1146"/>
                <a:gd name="T106" fmla="*/ 0 w 1022"/>
                <a:gd name="T107" fmla="*/ 0 h 1146"/>
                <a:gd name="T108" fmla="*/ 0 w 1022"/>
                <a:gd name="T109" fmla="*/ 0 h 1146"/>
                <a:gd name="T110" fmla="*/ 0 w 1022"/>
                <a:gd name="T111" fmla="*/ 0 h 1146"/>
                <a:gd name="T112" fmla="*/ 0 w 1022"/>
                <a:gd name="T113" fmla="*/ 0 h 1146"/>
                <a:gd name="T114" fmla="*/ 0 w 1022"/>
                <a:gd name="T115" fmla="*/ 0 h 1146"/>
                <a:gd name="T116" fmla="*/ 0 w 1022"/>
                <a:gd name="T117" fmla="*/ 0 h 1146"/>
                <a:gd name="T118" fmla="*/ 0 w 1022"/>
                <a:gd name="T119" fmla="*/ 0 h 1146"/>
                <a:gd name="T120" fmla="*/ 0 w 1022"/>
                <a:gd name="T121" fmla="*/ 0 h 1146"/>
                <a:gd name="T122" fmla="*/ 0 w 1022"/>
                <a:gd name="T123" fmla="*/ 0 h 1146"/>
                <a:gd name="T124" fmla="*/ 0 w 1022"/>
                <a:gd name="T125" fmla="*/ 0 h 11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22" h="1146">
                  <a:moveTo>
                    <a:pt x="139" y="1003"/>
                  </a:moveTo>
                  <a:lnTo>
                    <a:pt x="794" y="1003"/>
                  </a:lnTo>
                  <a:lnTo>
                    <a:pt x="794" y="0"/>
                  </a:lnTo>
                  <a:lnTo>
                    <a:pt x="809" y="1"/>
                  </a:lnTo>
                  <a:lnTo>
                    <a:pt x="826" y="2"/>
                  </a:lnTo>
                  <a:lnTo>
                    <a:pt x="844" y="3"/>
                  </a:lnTo>
                  <a:lnTo>
                    <a:pt x="864" y="3"/>
                  </a:lnTo>
                  <a:lnTo>
                    <a:pt x="880" y="3"/>
                  </a:lnTo>
                  <a:lnTo>
                    <a:pt x="897" y="2"/>
                  </a:lnTo>
                  <a:lnTo>
                    <a:pt x="915" y="1"/>
                  </a:lnTo>
                  <a:lnTo>
                    <a:pt x="933" y="0"/>
                  </a:lnTo>
                  <a:lnTo>
                    <a:pt x="933" y="1003"/>
                  </a:lnTo>
                  <a:lnTo>
                    <a:pt x="1022" y="1003"/>
                  </a:lnTo>
                  <a:lnTo>
                    <a:pt x="1018" y="1037"/>
                  </a:lnTo>
                  <a:lnTo>
                    <a:pt x="1017" y="1065"/>
                  </a:lnTo>
                  <a:lnTo>
                    <a:pt x="1018" y="1082"/>
                  </a:lnTo>
                  <a:lnTo>
                    <a:pt x="1019" y="1116"/>
                  </a:lnTo>
                  <a:lnTo>
                    <a:pt x="1022" y="1146"/>
                  </a:lnTo>
                  <a:lnTo>
                    <a:pt x="1007" y="1146"/>
                  </a:lnTo>
                  <a:lnTo>
                    <a:pt x="1002" y="1138"/>
                  </a:lnTo>
                  <a:lnTo>
                    <a:pt x="996" y="1131"/>
                  </a:lnTo>
                  <a:lnTo>
                    <a:pt x="989" y="1124"/>
                  </a:lnTo>
                  <a:lnTo>
                    <a:pt x="982" y="1117"/>
                  </a:lnTo>
                  <a:lnTo>
                    <a:pt x="974" y="1112"/>
                  </a:lnTo>
                  <a:lnTo>
                    <a:pt x="966" y="1108"/>
                  </a:lnTo>
                  <a:lnTo>
                    <a:pt x="956" y="1104"/>
                  </a:lnTo>
                  <a:lnTo>
                    <a:pt x="947" y="1099"/>
                  </a:lnTo>
                  <a:lnTo>
                    <a:pt x="936" y="1096"/>
                  </a:lnTo>
                  <a:lnTo>
                    <a:pt x="926" y="1093"/>
                  </a:lnTo>
                  <a:lnTo>
                    <a:pt x="914" y="1091"/>
                  </a:lnTo>
                  <a:lnTo>
                    <a:pt x="901" y="1088"/>
                  </a:lnTo>
                  <a:lnTo>
                    <a:pt x="890" y="1085"/>
                  </a:lnTo>
                  <a:lnTo>
                    <a:pt x="877" y="1083"/>
                  </a:lnTo>
                  <a:lnTo>
                    <a:pt x="865" y="1083"/>
                  </a:lnTo>
                  <a:lnTo>
                    <a:pt x="854" y="1082"/>
                  </a:lnTo>
                  <a:lnTo>
                    <a:pt x="692" y="1079"/>
                  </a:lnTo>
                  <a:lnTo>
                    <a:pt x="465" y="1079"/>
                  </a:lnTo>
                  <a:lnTo>
                    <a:pt x="428" y="1079"/>
                  </a:lnTo>
                  <a:lnTo>
                    <a:pt x="392" y="1079"/>
                  </a:lnTo>
                  <a:lnTo>
                    <a:pt x="358" y="1079"/>
                  </a:lnTo>
                  <a:lnTo>
                    <a:pt x="326" y="1079"/>
                  </a:lnTo>
                  <a:lnTo>
                    <a:pt x="296" y="1080"/>
                  </a:lnTo>
                  <a:lnTo>
                    <a:pt x="268" y="1080"/>
                  </a:lnTo>
                  <a:lnTo>
                    <a:pt x="241" y="1080"/>
                  </a:lnTo>
                  <a:lnTo>
                    <a:pt x="217" y="1080"/>
                  </a:lnTo>
                  <a:lnTo>
                    <a:pt x="193" y="1080"/>
                  </a:lnTo>
                  <a:lnTo>
                    <a:pt x="168" y="1081"/>
                  </a:lnTo>
                  <a:lnTo>
                    <a:pt x="143" y="1081"/>
                  </a:lnTo>
                  <a:lnTo>
                    <a:pt x="116" y="1082"/>
                  </a:lnTo>
                  <a:lnTo>
                    <a:pt x="89" y="1082"/>
                  </a:lnTo>
                  <a:lnTo>
                    <a:pt x="60" y="1083"/>
                  </a:lnTo>
                  <a:lnTo>
                    <a:pt x="31" y="1083"/>
                  </a:lnTo>
                  <a:lnTo>
                    <a:pt x="0" y="1084"/>
                  </a:lnTo>
                  <a:lnTo>
                    <a:pt x="0" y="0"/>
                  </a:lnTo>
                  <a:lnTo>
                    <a:pt x="16" y="1"/>
                  </a:lnTo>
                  <a:lnTo>
                    <a:pt x="33" y="2"/>
                  </a:lnTo>
                  <a:lnTo>
                    <a:pt x="51" y="3"/>
                  </a:lnTo>
                  <a:lnTo>
                    <a:pt x="69" y="3"/>
                  </a:lnTo>
                  <a:lnTo>
                    <a:pt x="87" y="3"/>
                  </a:lnTo>
                  <a:lnTo>
                    <a:pt x="104" y="2"/>
                  </a:lnTo>
                  <a:lnTo>
                    <a:pt x="121" y="1"/>
                  </a:lnTo>
                  <a:lnTo>
                    <a:pt x="139" y="0"/>
                  </a:lnTo>
                  <a:lnTo>
                    <a:pt x="139" y="10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16"/>
            <p:cNvSpPr>
              <a:spLocks noEditPoints="1"/>
            </p:cNvSpPr>
            <p:nvPr userDrawn="1"/>
          </p:nvSpPr>
          <p:spPr bwMode="auto">
            <a:xfrm>
              <a:off x="2324" y="1704"/>
              <a:ext cx="59" cy="65"/>
            </a:xfrm>
            <a:custGeom>
              <a:avLst/>
              <a:gdLst>
                <a:gd name="T0" fmla="*/ 0 w 1001"/>
                <a:gd name="T1" fmla="*/ 0 h 1103"/>
                <a:gd name="T2" fmla="*/ 0 w 1001"/>
                <a:gd name="T3" fmla="*/ 0 h 1103"/>
                <a:gd name="T4" fmla="*/ 0 w 1001"/>
                <a:gd name="T5" fmla="*/ 0 h 1103"/>
                <a:gd name="T6" fmla="*/ 0 w 1001"/>
                <a:gd name="T7" fmla="*/ 0 h 1103"/>
                <a:gd name="T8" fmla="*/ 0 w 1001"/>
                <a:gd name="T9" fmla="*/ 0 h 1103"/>
                <a:gd name="T10" fmla="*/ 0 w 1001"/>
                <a:gd name="T11" fmla="*/ 0 h 1103"/>
                <a:gd name="T12" fmla="*/ 0 w 1001"/>
                <a:gd name="T13" fmla="*/ 0 h 1103"/>
                <a:gd name="T14" fmla="*/ 0 w 1001"/>
                <a:gd name="T15" fmla="*/ 0 h 1103"/>
                <a:gd name="T16" fmla="*/ 0 w 1001"/>
                <a:gd name="T17" fmla="*/ 0 h 1103"/>
                <a:gd name="T18" fmla="*/ 0 w 1001"/>
                <a:gd name="T19" fmla="*/ 0 h 1103"/>
                <a:gd name="T20" fmla="*/ 0 w 1001"/>
                <a:gd name="T21" fmla="*/ 0 h 1103"/>
                <a:gd name="T22" fmla="*/ 0 w 1001"/>
                <a:gd name="T23" fmla="*/ 0 h 1103"/>
                <a:gd name="T24" fmla="*/ 0 w 1001"/>
                <a:gd name="T25" fmla="*/ 0 h 1103"/>
                <a:gd name="T26" fmla="*/ 0 w 1001"/>
                <a:gd name="T27" fmla="*/ 0 h 1103"/>
                <a:gd name="T28" fmla="*/ 0 w 1001"/>
                <a:gd name="T29" fmla="*/ 0 h 1103"/>
                <a:gd name="T30" fmla="*/ 0 w 1001"/>
                <a:gd name="T31" fmla="*/ 0 h 1103"/>
                <a:gd name="T32" fmla="*/ 0 w 1001"/>
                <a:gd name="T33" fmla="*/ 0 h 1103"/>
                <a:gd name="T34" fmla="*/ 0 w 1001"/>
                <a:gd name="T35" fmla="*/ 0 h 1103"/>
                <a:gd name="T36" fmla="*/ 0 w 1001"/>
                <a:gd name="T37" fmla="*/ 0 h 1103"/>
                <a:gd name="T38" fmla="*/ 0 w 1001"/>
                <a:gd name="T39" fmla="*/ 0 h 1103"/>
                <a:gd name="T40" fmla="*/ 0 w 1001"/>
                <a:gd name="T41" fmla="*/ 0 h 1103"/>
                <a:gd name="T42" fmla="*/ 0 w 1001"/>
                <a:gd name="T43" fmla="*/ 0 h 1103"/>
                <a:gd name="T44" fmla="*/ 0 w 1001"/>
                <a:gd name="T45" fmla="*/ 0 h 1103"/>
                <a:gd name="T46" fmla="*/ 0 w 1001"/>
                <a:gd name="T47" fmla="*/ 0 h 1103"/>
                <a:gd name="T48" fmla="*/ 0 w 1001"/>
                <a:gd name="T49" fmla="*/ 0 h 1103"/>
                <a:gd name="T50" fmla="*/ 0 w 1001"/>
                <a:gd name="T51" fmla="*/ 0 h 1103"/>
                <a:gd name="T52" fmla="*/ 0 w 1001"/>
                <a:gd name="T53" fmla="*/ 0 h 1103"/>
                <a:gd name="T54" fmla="*/ 0 w 1001"/>
                <a:gd name="T55" fmla="*/ 0 h 1103"/>
                <a:gd name="T56" fmla="*/ 0 w 1001"/>
                <a:gd name="T57" fmla="*/ 0 h 1103"/>
                <a:gd name="T58" fmla="*/ 0 w 1001"/>
                <a:gd name="T59" fmla="*/ 0 h 1103"/>
                <a:gd name="T60" fmla="*/ 0 w 1001"/>
                <a:gd name="T61" fmla="*/ 0 h 1103"/>
                <a:gd name="T62" fmla="*/ 0 w 1001"/>
                <a:gd name="T63" fmla="*/ 0 h 1103"/>
                <a:gd name="T64" fmla="*/ 0 w 1001"/>
                <a:gd name="T65" fmla="*/ 0 h 1103"/>
                <a:gd name="T66" fmla="*/ 0 w 1001"/>
                <a:gd name="T67" fmla="*/ 0 h 1103"/>
                <a:gd name="T68" fmla="*/ 0 w 1001"/>
                <a:gd name="T69" fmla="*/ 0 h 1103"/>
                <a:gd name="T70" fmla="*/ 0 w 1001"/>
                <a:gd name="T71" fmla="*/ 0 h 1103"/>
                <a:gd name="T72" fmla="*/ 0 w 1001"/>
                <a:gd name="T73" fmla="*/ 0 h 1103"/>
                <a:gd name="T74" fmla="*/ 0 w 1001"/>
                <a:gd name="T75" fmla="*/ 0 h 1103"/>
                <a:gd name="T76" fmla="*/ 0 w 1001"/>
                <a:gd name="T77" fmla="*/ 0 h 1103"/>
                <a:gd name="T78" fmla="*/ 0 w 1001"/>
                <a:gd name="T79" fmla="*/ 0 h 1103"/>
                <a:gd name="T80" fmla="*/ 0 w 1001"/>
                <a:gd name="T81" fmla="*/ 0 h 1103"/>
                <a:gd name="T82" fmla="*/ 0 w 1001"/>
                <a:gd name="T83" fmla="*/ 0 h 1103"/>
                <a:gd name="T84" fmla="*/ 0 w 1001"/>
                <a:gd name="T85" fmla="*/ 0 h 1103"/>
                <a:gd name="T86" fmla="*/ 0 w 1001"/>
                <a:gd name="T87" fmla="*/ 0 h 11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3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8" y="1100"/>
                  </a:lnTo>
                  <a:lnTo>
                    <a:pt x="959" y="1100"/>
                  </a:lnTo>
                  <a:lnTo>
                    <a:pt x="954" y="1100"/>
                  </a:lnTo>
                  <a:lnTo>
                    <a:pt x="945" y="1099"/>
                  </a:lnTo>
                  <a:lnTo>
                    <a:pt x="920" y="1098"/>
                  </a:lnTo>
                  <a:lnTo>
                    <a:pt x="894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20" y="1057"/>
                  </a:lnTo>
                  <a:lnTo>
                    <a:pt x="805" y="1016"/>
                  </a:lnTo>
                  <a:lnTo>
                    <a:pt x="794" y="983"/>
                  </a:lnTo>
                  <a:lnTo>
                    <a:pt x="784" y="957"/>
                  </a:lnTo>
                  <a:lnTo>
                    <a:pt x="778" y="940"/>
                  </a:lnTo>
                  <a:lnTo>
                    <a:pt x="771" y="922"/>
                  </a:lnTo>
                  <a:lnTo>
                    <a:pt x="763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5" y="754"/>
                  </a:lnTo>
                  <a:lnTo>
                    <a:pt x="693" y="729"/>
                  </a:lnTo>
                  <a:lnTo>
                    <a:pt x="682" y="702"/>
                  </a:lnTo>
                  <a:lnTo>
                    <a:pt x="671" y="676"/>
                  </a:lnTo>
                  <a:lnTo>
                    <a:pt x="270" y="676"/>
                  </a:lnTo>
                  <a:lnTo>
                    <a:pt x="231" y="775"/>
                  </a:lnTo>
                  <a:lnTo>
                    <a:pt x="183" y="900"/>
                  </a:lnTo>
                  <a:lnTo>
                    <a:pt x="148" y="998"/>
                  </a:lnTo>
                  <a:lnTo>
                    <a:pt x="115" y="1103"/>
                  </a:lnTo>
                  <a:lnTo>
                    <a:pt x="90" y="1100"/>
                  </a:lnTo>
                  <a:lnTo>
                    <a:pt x="81" y="1100"/>
                  </a:lnTo>
                  <a:lnTo>
                    <a:pt x="75" y="1099"/>
                  </a:lnTo>
                  <a:lnTo>
                    <a:pt x="56" y="1098"/>
                  </a:lnTo>
                  <a:lnTo>
                    <a:pt x="39" y="1098"/>
                  </a:lnTo>
                  <a:lnTo>
                    <a:pt x="23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3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17"/>
            <p:cNvSpPr>
              <a:spLocks/>
            </p:cNvSpPr>
            <p:nvPr userDrawn="1"/>
          </p:nvSpPr>
          <p:spPr bwMode="auto">
            <a:xfrm>
              <a:off x="2276" y="1706"/>
              <a:ext cx="46" cy="62"/>
            </a:xfrm>
            <a:custGeom>
              <a:avLst/>
              <a:gdLst>
                <a:gd name="T0" fmla="*/ 0 w 791"/>
                <a:gd name="T1" fmla="*/ 0 h 1081"/>
                <a:gd name="T2" fmla="*/ 0 w 791"/>
                <a:gd name="T3" fmla="*/ 0 h 1081"/>
                <a:gd name="T4" fmla="*/ 0 w 791"/>
                <a:gd name="T5" fmla="*/ 0 h 1081"/>
                <a:gd name="T6" fmla="*/ 0 w 791"/>
                <a:gd name="T7" fmla="*/ 0 h 1081"/>
                <a:gd name="T8" fmla="*/ 0 w 791"/>
                <a:gd name="T9" fmla="*/ 0 h 1081"/>
                <a:gd name="T10" fmla="*/ 0 w 791"/>
                <a:gd name="T11" fmla="*/ 0 h 1081"/>
                <a:gd name="T12" fmla="*/ 0 w 791"/>
                <a:gd name="T13" fmla="*/ 0 h 1081"/>
                <a:gd name="T14" fmla="*/ 0 w 791"/>
                <a:gd name="T15" fmla="*/ 0 h 1081"/>
                <a:gd name="T16" fmla="*/ 0 w 791"/>
                <a:gd name="T17" fmla="*/ 0 h 1081"/>
                <a:gd name="T18" fmla="*/ 0 w 791"/>
                <a:gd name="T19" fmla="*/ 0 h 1081"/>
                <a:gd name="T20" fmla="*/ 0 w 791"/>
                <a:gd name="T21" fmla="*/ 0 h 1081"/>
                <a:gd name="T22" fmla="*/ 0 w 791"/>
                <a:gd name="T23" fmla="*/ 0 h 1081"/>
                <a:gd name="T24" fmla="*/ 0 w 791"/>
                <a:gd name="T25" fmla="*/ 0 h 1081"/>
                <a:gd name="T26" fmla="*/ 0 w 791"/>
                <a:gd name="T27" fmla="*/ 0 h 1081"/>
                <a:gd name="T28" fmla="*/ 0 w 791"/>
                <a:gd name="T29" fmla="*/ 0 h 1081"/>
                <a:gd name="T30" fmla="*/ 0 w 791"/>
                <a:gd name="T31" fmla="*/ 0 h 1081"/>
                <a:gd name="T32" fmla="*/ 0 w 791"/>
                <a:gd name="T33" fmla="*/ 0 h 1081"/>
                <a:gd name="T34" fmla="*/ 0 w 791"/>
                <a:gd name="T35" fmla="*/ 0 h 1081"/>
                <a:gd name="T36" fmla="*/ 0 w 791"/>
                <a:gd name="T37" fmla="*/ 0 h 1081"/>
                <a:gd name="T38" fmla="*/ 0 w 791"/>
                <a:gd name="T39" fmla="*/ 0 h 1081"/>
                <a:gd name="T40" fmla="*/ 0 w 791"/>
                <a:gd name="T41" fmla="*/ 0 h 1081"/>
                <a:gd name="T42" fmla="*/ 0 w 791"/>
                <a:gd name="T43" fmla="*/ 0 h 1081"/>
                <a:gd name="T44" fmla="*/ 0 w 791"/>
                <a:gd name="T45" fmla="*/ 0 h 1081"/>
                <a:gd name="T46" fmla="*/ 0 w 791"/>
                <a:gd name="T47" fmla="*/ 0 h 1081"/>
                <a:gd name="T48" fmla="*/ 0 w 791"/>
                <a:gd name="T49" fmla="*/ 0 h 1081"/>
                <a:gd name="T50" fmla="*/ 0 w 791"/>
                <a:gd name="T51" fmla="*/ 0 h 1081"/>
                <a:gd name="T52" fmla="*/ 0 w 791"/>
                <a:gd name="T53" fmla="*/ 0 h 1081"/>
                <a:gd name="T54" fmla="*/ 0 w 791"/>
                <a:gd name="T55" fmla="*/ 0 h 1081"/>
                <a:gd name="T56" fmla="*/ 0 w 791"/>
                <a:gd name="T57" fmla="*/ 0 h 1081"/>
                <a:gd name="T58" fmla="*/ 0 w 791"/>
                <a:gd name="T59" fmla="*/ 0 h 1081"/>
                <a:gd name="T60" fmla="*/ 0 w 791"/>
                <a:gd name="T61" fmla="*/ 0 h 1081"/>
                <a:gd name="T62" fmla="*/ 0 w 791"/>
                <a:gd name="T63" fmla="*/ 0 h 1081"/>
                <a:gd name="T64" fmla="*/ 0 w 791"/>
                <a:gd name="T65" fmla="*/ 0 h 1081"/>
                <a:gd name="T66" fmla="*/ 0 w 791"/>
                <a:gd name="T67" fmla="*/ 0 h 1081"/>
                <a:gd name="T68" fmla="*/ 0 w 791"/>
                <a:gd name="T69" fmla="*/ 0 h 1081"/>
                <a:gd name="T70" fmla="*/ 0 w 791"/>
                <a:gd name="T71" fmla="*/ 0 h 1081"/>
                <a:gd name="T72" fmla="*/ 0 w 791"/>
                <a:gd name="T73" fmla="*/ 0 h 1081"/>
                <a:gd name="T74" fmla="*/ 0 w 791"/>
                <a:gd name="T75" fmla="*/ 0 h 1081"/>
                <a:gd name="T76" fmla="*/ 0 w 791"/>
                <a:gd name="T77" fmla="*/ 0 h 1081"/>
                <a:gd name="T78" fmla="*/ 0 w 791"/>
                <a:gd name="T79" fmla="*/ 0 h 1081"/>
                <a:gd name="T80" fmla="*/ 0 w 791"/>
                <a:gd name="T81" fmla="*/ 0 h 1081"/>
                <a:gd name="T82" fmla="*/ 0 w 791"/>
                <a:gd name="T83" fmla="*/ 0 h 1081"/>
                <a:gd name="T84" fmla="*/ 0 w 791"/>
                <a:gd name="T85" fmla="*/ 0 h 1081"/>
                <a:gd name="T86" fmla="*/ 0 w 791"/>
                <a:gd name="T87" fmla="*/ 0 h 1081"/>
                <a:gd name="T88" fmla="*/ 0 w 791"/>
                <a:gd name="T89" fmla="*/ 0 h 1081"/>
                <a:gd name="T90" fmla="*/ 0 w 791"/>
                <a:gd name="T91" fmla="*/ 0 h 1081"/>
                <a:gd name="T92" fmla="*/ 0 w 791"/>
                <a:gd name="T93" fmla="*/ 0 h 1081"/>
                <a:gd name="T94" fmla="*/ 0 w 791"/>
                <a:gd name="T95" fmla="*/ 0 h 1081"/>
                <a:gd name="T96" fmla="*/ 0 w 791"/>
                <a:gd name="T97" fmla="*/ 0 h 1081"/>
                <a:gd name="T98" fmla="*/ 0 w 791"/>
                <a:gd name="T99" fmla="*/ 0 h 1081"/>
                <a:gd name="T100" fmla="*/ 0 w 791"/>
                <a:gd name="T101" fmla="*/ 0 h 1081"/>
                <a:gd name="T102" fmla="*/ 0 w 791"/>
                <a:gd name="T103" fmla="*/ 0 h 1081"/>
                <a:gd name="T104" fmla="*/ 0 w 791"/>
                <a:gd name="T105" fmla="*/ 0 h 1081"/>
                <a:gd name="T106" fmla="*/ 0 w 791"/>
                <a:gd name="T107" fmla="*/ 0 h 1081"/>
                <a:gd name="T108" fmla="*/ 0 w 791"/>
                <a:gd name="T109" fmla="*/ 0 h 1081"/>
                <a:gd name="T110" fmla="*/ 0 w 791"/>
                <a:gd name="T111" fmla="*/ 0 h 1081"/>
                <a:gd name="T112" fmla="*/ 0 w 791"/>
                <a:gd name="T113" fmla="*/ 0 h 1081"/>
                <a:gd name="T114" fmla="*/ 0 w 791"/>
                <a:gd name="T115" fmla="*/ 0 h 1081"/>
                <a:gd name="T116" fmla="*/ 0 w 791"/>
                <a:gd name="T117" fmla="*/ 0 h 1081"/>
                <a:gd name="T118" fmla="*/ 0 w 791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1" h="1081">
                  <a:moveTo>
                    <a:pt x="509" y="937"/>
                  </a:moveTo>
                  <a:lnTo>
                    <a:pt x="164" y="535"/>
                  </a:lnTo>
                  <a:lnTo>
                    <a:pt x="160" y="531"/>
                  </a:lnTo>
                  <a:lnTo>
                    <a:pt x="154" y="528"/>
                  </a:lnTo>
                  <a:lnTo>
                    <a:pt x="149" y="527"/>
                  </a:lnTo>
                  <a:lnTo>
                    <a:pt x="143" y="526"/>
                  </a:lnTo>
                  <a:lnTo>
                    <a:pt x="142" y="527"/>
                  </a:lnTo>
                  <a:lnTo>
                    <a:pt x="141" y="527"/>
                  </a:lnTo>
                  <a:lnTo>
                    <a:pt x="138" y="528"/>
                  </a:lnTo>
                  <a:lnTo>
                    <a:pt x="137" y="531"/>
                  </a:lnTo>
                  <a:lnTo>
                    <a:pt x="137" y="1081"/>
                  </a:lnTo>
                  <a:lnTo>
                    <a:pt x="110" y="1078"/>
                  </a:lnTo>
                  <a:lnTo>
                    <a:pt x="98" y="1078"/>
                  </a:lnTo>
                  <a:lnTo>
                    <a:pt x="90" y="1077"/>
                  </a:lnTo>
                  <a:lnTo>
                    <a:pt x="69" y="1076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39" y="4"/>
                  </a:lnTo>
                  <a:lnTo>
                    <a:pt x="69" y="5"/>
                  </a:lnTo>
                  <a:lnTo>
                    <a:pt x="95" y="4"/>
                  </a:lnTo>
                  <a:lnTo>
                    <a:pt x="137" y="0"/>
                  </a:lnTo>
                  <a:lnTo>
                    <a:pt x="137" y="489"/>
                  </a:lnTo>
                  <a:lnTo>
                    <a:pt x="142" y="491"/>
                  </a:lnTo>
                  <a:lnTo>
                    <a:pt x="145" y="492"/>
                  </a:lnTo>
                  <a:lnTo>
                    <a:pt x="151" y="491"/>
                  </a:lnTo>
                  <a:lnTo>
                    <a:pt x="160" y="489"/>
                  </a:lnTo>
                  <a:lnTo>
                    <a:pt x="168" y="485"/>
                  </a:lnTo>
                  <a:lnTo>
                    <a:pt x="178" y="480"/>
                  </a:lnTo>
                  <a:lnTo>
                    <a:pt x="184" y="473"/>
                  </a:lnTo>
                  <a:lnTo>
                    <a:pt x="192" y="467"/>
                  </a:lnTo>
                  <a:lnTo>
                    <a:pt x="201" y="459"/>
                  </a:lnTo>
                  <a:lnTo>
                    <a:pt x="210" y="451"/>
                  </a:lnTo>
                  <a:lnTo>
                    <a:pt x="221" y="440"/>
                  </a:lnTo>
                  <a:lnTo>
                    <a:pt x="234" y="430"/>
                  </a:lnTo>
                  <a:lnTo>
                    <a:pt x="247" y="417"/>
                  </a:lnTo>
                  <a:lnTo>
                    <a:pt x="261" y="402"/>
                  </a:lnTo>
                  <a:lnTo>
                    <a:pt x="650" y="0"/>
                  </a:lnTo>
                  <a:lnTo>
                    <a:pt x="685" y="4"/>
                  </a:lnTo>
                  <a:lnTo>
                    <a:pt x="712" y="5"/>
                  </a:lnTo>
                  <a:lnTo>
                    <a:pt x="736" y="4"/>
                  </a:lnTo>
                  <a:lnTo>
                    <a:pt x="773" y="0"/>
                  </a:lnTo>
                  <a:lnTo>
                    <a:pt x="416" y="346"/>
                  </a:lnTo>
                  <a:lnTo>
                    <a:pt x="283" y="481"/>
                  </a:lnTo>
                  <a:lnTo>
                    <a:pt x="414" y="632"/>
                  </a:lnTo>
                  <a:lnTo>
                    <a:pt x="569" y="803"/>
                  </a:lnTo>
                  <a:lnTo>
                    <a:pt x="665" y="916"/>
                  </a:lnTo>
                  <a:lnTo>
                    <a:pt x="791" y="1074"/>
                  </a:lnTo>
                  <a:lnTo>
                    <a:pt x="791" y="1081"/>
                  </a:lnTo>
                  <a:lnTo>
                    <a:pt x="758" y="1078"/>
                  </a:lnTo>
                  <a:lnTo>
                    <a:pt x="748" y="1078"/>
                  </a:lnTo>
                  <a:lnTo>
                    <a:pt x="741" y="1078"/>
                  </a:lnTo>
                  <a:lnTo>
                    <a:pt x="733" y="1077"/>
                  </a:lnTo>
                  <a:lnTo>
                    <a:pt x="706" y="1076"/>
                  </a:lnTo>
                  <a:lnTo>
                    <a:pt x="665" y="1077"/>
                  </a:lnTo>
                  <a:lnTo>
                    <a:pt x="618" y="1081"/>
                  </a:lnTo>
                  <a:lnTo>
                    <a:pt x="588" y="1039"/>
                  </a:lnTo>
                  <a:lnTo>
                    <a:pt x="560" y="1002"/>
                  </a:lnTo>
                  <a:lnTo>
                    <a:pt x="534" y="968"/>
                  </a:lnTo>
                  <a:lnTo>
                    <a:pt x="509" y="93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18"/>
            <p:cNvSpPr>
              <a:spLocks/>
            </p:cNvSpPr>
            <p:nvPr userDrawn="1"/>
          </p:nvSpPr>
          <p:spPr bwMode="auto">
            <a:xfrm>
              <a:off x="2203" y="1706"/>
              <a:ext cx="56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8" y="985"/>
                  </a:lnTo>
                  <a:lnTo>
                    <a:pt x="105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4" y="4"/>
                  </a:lnTo>
                  <a:lnTo>
                    <a:pt x="45" y="5"/>
                  </a:lnTo>
                  <a:lnTo>
                    <a:pt x="68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1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3" y="1077"/>
                  </a:lnTo>
                  <a:lnTo>
                    <a:pt x="887" y="1076"/>
                  </a:lnTo>
                  <a:lnTo>
                    <a:pt x="871" y="1076"/>
                  </a:lnTo>
                  <a:lnTo>
                    <a:pt x="858" y="1076"/>
                  </a:lnTo>
                  <a:lnTo>
                    <a:pt x="842" y="1077"/>
                  </a:lnTo>
                  <a:lnTo>
                    <a:pt x="823" y="1078"/>
                  </a:lnTo>
                  <a:lnTo>
                    <a:pt x="802" y="1081"/>
                  </a:lnTo>
                  <a:lnTo>
                    <a:pt x="802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19"/>
            <p:cNvSpPr>
              <a:spLocks noEditPoints="1"/>
            </p:cNvSpPr>
            <p:nvPr userDrawn="1"/>
          </p:nvSpPr>
          <p:spPr bwMode="auto">
            <a:xfrm>
              <a:off x="2117" y="1706"/>
              <a:ext cx="74" cy="62"/>
            </a:xfrm>
            <a:custGeom>
              <a:avLst/>
              <a:gdLst>
                <a:gd name="T0" fmla="*/ 0 w 1268"/>
                <a:gd name="T1" fmla="*/ 0 h 1081"/>
                <a:gd name="T2" fmla="*/ 0 w 1268"/>
                <a:gd name="T3" fmla="*/ 0 h 1081"/>
                <a:gd name="T4" fmla="*/ 0 w 1268"/>
                <a:gd name="T5" fmla="*/ 0 h 1081"/>
                <a:gd name="T6" fmla="*/ 0 w 1268"/>
                <a:gd name="T7" fmla="*/ 0 h 1081"/>
                <a:gd name="T8" fmla="*/ 0 w 1268"/>
                <a:gd name="T9" fmla="*/ 0 h 1081"/>
                <a:gd name="T10" fmla="*/ 0 w 1268"/>
                <a:gd name="T11" fmla="*/ 0 h 1081"/>
                <a:gd name="T12" fmla="*/ 0 w 1268"/>
                <a:gd name="T13" fmla="*/ 0 h 1081"/>
                <a:gd name="T14" fmla="*/ 0 w 1268"/>
                <a:gd name="T15" fmla="*/ 0 h 1081"/>
                <a:gd name="T16" fmla="*/ 0 w 1268"/>
                <a:gd name="T17" fmla="*/ 0 h 1081"/>
                <a:gd name="T18" fmla="*/ 0 w 1268"/>
                <a:gd name="T19" fmla="*/ 0 h 1081"/>
                <a:gd name="T20" fmla="*/ 0 w 1268"/>
                <a:gd name="T21" fmla="*/ 0 h 1081"/>
                <a:gd name="T22" fmla="*/ 0 w 1268"/>
                <a:gd name="T23" fmla="*/ 0 h 1081"/>
                <a:gd name="T24" fmla="*/ 0 w 1268"/>
                <a:gd name="T25" fmla="*/ 0 h 1081"/>
                <a:gd name="T26" fmla="*/ 0 w 1268"/>
                <a:gd name="T27" fmla="*/ 0 h 1081"/>
                <a:gd name="T28" fmla="*/ 0 w 1268"/>
                <a:gd name="T29" fmla="*/ 0 h 1081"/>
                <a:gd name="T30" fmla="*/ 0 w 1268"/>
                <a:gd name="T31" fmla="*/ 0 h 1081"/>
                <a:gd name="T32" fmla="*/ 0 w 1268"/>
                <a:gd name="T33" fmla="*/ 0 h 1081"/>
                <a:gd name="T34" fmla="*/ 0 w 1268"/>
                <a:gd name="T35" fmla="*/ 0 h 1081"/>
                <a:gd name="T36" fmla="*/ 0 w 1268"/>
                <a:gd name="T37" fmla="*/ 0 h 1081"/>
                <a:gd name="T38" fmla="*/ 0 w 1268"/>
                <a:gd name="T39" fmla="*/ 0 h 1081"/>
                <a:gd name="T40" fmla="*/ 0 w 1268"/>
                <a:gd name="T41" fmla="*/ 0 h 1081"/>
                <a:gd name="T42" fmla="*/ 0 w 1268"/>
                <a:gd name="T43" fmla="*/ 0 h 1081"/>
                <a:gd name="T44" fmla="*/ 0 w 1268"/>
                <a:gd name="T45" fmla="*/ 0 h 1081"/>
                <a:gd name="T46" fmla="*/ 0 w 1268"/>
                <a:gd name="T47" fmla="*/ 0 h 1081"/>
                <a:gd name="T48" fmla="*/ 0 w 1268"/>
                <a:gd name="T49" fmla="*/ 0 h 1081"/>
                <a:gd name="T50" fmla="*/ 0 w 1268"/>
                <a:gd name="T51" fmla="*/ 0 h 1081"/>
                <a:gd name="T52" fmla="*/ 0 w 1268"/>
                <a:gd name="T53" fmla="*/ 0 h 1081"/>
                <a:gd name="T54" fmla="*/ 0 w 1268"/>
                <a:gd name="T55" fmla="*/ 0 h 1081"/>
                <a:gd name="T56" fmla="*/ 0 w 1268"/>
                <a:gd name="T57" fmla="*/ 0 h 1081"/>
                <a:gd name="T58" fmla="*/ 0 w 1268"/>
                <a:gd name="T59" fmla="*/ 0 h 1081"/>
                <a:gd name="T60" fmla="*/ 0 w 1268"/>
                <a:gd name="T61" fmla="*/ 0 h 1081"/>
                <a:gd name="T62" fmla="*/ 0 w 1268"/>
                <a:gd name="T63" fmla="*/ 0 h 1081"/>
                <a:gd name="T64" fmla="*/ 0 w 1268"/>
                <a:gd name="T65" fmla="*/ 0 h 1081"/>
                <a:gd name="T66" fmla="*/ 0 w 1268"/>
                <a:gd name="T67" fmla="*/ 0 h 1081"/>
                <a:gd name="T68" fmla="*/ 0 w 1268"/>
                <a:gd name="T69" fmla="*/ 0 h 1081"/>
                <a:gd name="T70" fmla="*/ 0 w 1268"/>
                <a:gd name="T71" fmla="*/ 0 h 1081"/>
                <a:gd name="T72" fmla="*/ 0 w 1268"/>
                <a:gd name="T73" fmla="*/ 0 h 1081"/>
                <a:gd name="T74" fmla="*/ 0 w 1268"/>
                <a:gd name="T75" fmla="*/ 0 h 1081"/>
                <a:gd name="T76" fmla="*/ 0 w 1268"/>
                <a:gd name="T77" fmla="*/ 0 h 1081"/>
                <a:gd name="T78" fmla="*/ 0 w 1268"/>
                <a:gd name="T79" fmla="*/ 0 h 1081"/>
                <a:gd name="T80" fmla="*/ 0 w 1268"/>
                <a:gd name="T81" fmla="*/ 0 h 1081"/>
                <a:gd name="T82" fmla="*/ 0 w 1268"/>
                <a:gd name="T83" fmla="*/ 0 h 1081"/>
                <a:gd name="T84" fmla="*/ 0 w 1268"/>
                <a:gd name="T85" fmla="*/ 0 h 1081"/>
                <a:gd name="T86" fmla="*/ 0 w 1268"/>
                <a:gd name="T87" fmla="*/ 0 h 1081"/>
                <a:gd name="T88" fmla="*/ 0 w 1268"/>
                <a:gd name="T89" fmla="*/ 0 h 1081"/>
                <a:gd name="T90" fmla="*/ 0 w 1268"/>
                <a:gd name="T91" fmla="*/ 0 h 1081"/>
                <a:gd name="T92" fmla="*/ 0 w 1268"/>
                <a:gd name="T93" fmla="*/ 0 h 1081"/>
                <a:gd name="T94" fmla="*/ 0 w 1268"/>
                <a:gd name="T95" fmla="*/ 0 h 1081"/>
                <a:gd name="T96" fmla="*/ 0 w 1268"/>
                <a:gd name="T97" fmla="*/ 0 h 1081"/>
                <a:gd name="T98" fmla="*/ 0 w 1268"/>
                <a:gd name="T99" fmla="*/ 0 h 1081"/>
                <a:gd name="T100" fmla="*/ 0 w 1268"/>
                <a:gd name="T101" fmla="*/ 0 h 1081"/>
                <a:gd name="T102" fmla="*/ 0 w 1268"/>
                <a:gd name="T103" fmla="*/ 0 h 1081"/>
                <a:gd name="T104" fmla="*/ 0 w 1268"/>
                <a:gd name="T105" fmla="*/ 0 h 1081"/>
                <a:gd name="T106" fmla="*/ 0 w 1268"/>
                <a:gd name="T107" fmla="*/ 0 h 1081"/>
                <a:gd name="T108" fmla="*/ 0 w 1268"/>
                <a:gd name="T109" fmla="*/ 0 h 1081"/>
                <a:gd name="T110" fmla="*/ 0 w 1268"/>
                <a:gd name="T111" fmla="*/ 0 h 1081"/>
                <a:gd name="T112" fmla="*/ 0 w 1268"/>
                <a:gd name="T113" fmla="*/ 0 h 10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268" h="1081">
                  <a:moveTo>
                    <a:pt x="565" y="930"/>
                  </a:moveTo>
                  <a:lnTo>
                    <a:pt x="565" y="136"/>
                  </a:lnTo>
                  <a:lnTo>
                    <a:pt x="541" y="136"/>
                  </a:lnTo>
                  <a:lnTo>
                    <a:pt x="517" y="137"/>
                  </a:lnTo>
                  <a:lnTo>
                    <a:pt x="494" y="139"/>
                  </a:lnTo>
                  <a:lnTo>
                    <a:pt x="472" y="143"/>
                  </a:lnTo>
                  <a:lnTo>
                    <a:pt x="451" y="146"/>
                  </a:lnTo>
                  <a:lnTo>
                    <a:pt x="429" y="152"/>
                  </a:lnTo>
                  <a:lnTo>
                    <a:pt x="409" y="158"/>
                  </a:lnTo>
                  <a:lnTo>
                    <a:pt x="390" y="165"/>
                  </a:lnTo>
                  <a:lnTo>
                    <a:pt x="371" y="174"/>
                  </a:lnTo>
                  <a:lnTo>
                    <a:pt x="352" y="182"/>
                  </a:lnTo>
                  <a:lnTo>
                    <a:pt x="335" y="192"/>
                  </a:lnTo>
                  <a:lnTo>
                    <a:pt x="319" y="202"/>
                  </a:lnTo>
                  <a:lnTo>
                    <a:pt x="303" y="213"/>
                  </a:lnTo>
                  <a:lnTo>
                    <a:pt x="288" y="224"/>
                  </a:lnTo>
                  <a:lnTo>
                    <a:pt x="275" y="237"/>
                  </a:lnTo>
                  <a:lnTo>
                    <a:pt x="262" y="249"/>
                  </a:lnTo>
                  <a:lnTo>
                    <a:pt x="250" y="263"/>
                  </a:lnTo>
                  <a:lnTo>
                    <a:pt x="239" y="277"/>
                  </a:lnTo>
                  <a:lnTo>
                    <a:pt x="227" y="292"/>
                  </a:lnTo>
                  <a:lnTo>
                    <a:pt x="217" y="308"/>
                  </a:lnTo>
                  <a:lnTo>
                    <a:pt x="208" y="324"/>
                  </a:lnTo>
                  <a:lnTo>
                    <a:pt x="198" y="341"/>
                  </a:lnTo>
                  <a:lnTo>
                    <a:pt x="191" y="358"/>
                  </a:lnTo>
                  <a:lnTo>
                    <a:pt x="184" y="376"/>
                  </a:lnTo>
                  <a:lnTo>
                    <a:pt x="176" y="395"/>
                  </a:lnTo>
                  <a:lnTo>
                    <a:pt x="171" y="413"/>
                  </a:lnTo>
                  <a:lnTo>
                    <a:pt x="166" y="432"/>
                  </a:lnTo>
                  <a:lnTo>
                    <a:pt x="161" y="452"/>
                  </a:lnTo>
                  <a:lnTo>
                    <a:pt x="158" y="472"/>
                  </a:lnTo>
                  <a:lnTo>
                    <a:pt x="156" y="492"/>
                  </a:lnTo>
                  <a:lnTo>
                    <a:pt x="155" y="513"/>
                  </a:lnTo>
                  <a:lnTo>
                    <a:pt x="155" y="533"/>
                  </a:lnTo>
                  <a:lnTo>
                    <a:pt x="155" y="560"/>
                  </a:lnTo>
                  <a:lnTo>
                    <a:pt x="158" y="587"/>
                  </a:lnTo>
                  <a:lnTo>
                    <a:pt x="161" y="613"/>
                  </a:lnTo>
                  <a:lnTo>
                    <a:pt x="168" y="639"/>
                  </a:lnTo>
                  <a:lnTo>
                    <a:pt x="174" y="663"/>
                  </a:lnTo>
                  <a:lnTo>
                    <a:pt x="184" y="688"/>
                  </a:lnTo>
                  <a:lnTo>
                    <a:pt x="193" y="711"/>
                  </a:lnTo>
                  <a:lnTo>
                    <a:pt x="206" y="734"/>
                  </a:lnTo>
                  <a:lnTo>
                    <a:pt x="219" y="757"/>
                  </a:lnTo>
                  <a:lnTo>
                    <a:pt x="233" y="777"/>
                  </a:lnTo>
                  <a:lnTo>
                    <a:pt x="249" y="797"/>
                  </a:lnTo>
                  <a:lnTo>
                    <a:pt x="266" y="815"/>
                  </a:lnTo>
                  <a:lnTo>
                    <a:pt x="285" y="833"/>
                  </a:lnTo>
                  <a:lnTo>
                    <a:pt x="305" y="849"/>
                  </a:lnTo>
                  <a:lnTo>
                    <a:pt x="327" y="864"/>
                  </a:lnTo>
                  <a:lnTo>
                    <a:pt x="350" y="878"/>
                  </a:lnTo>
                  <a:lnTo>
                    <a:pt x="374" y="890"/>
                  </a:lnTo>
                  <a:lnTo>
                    <a:pt x="399" y="901"/>
                  </a:lnTo>
                  <a:lnTo>
                    <a:pt x="424" y="909"/>
                  </a:lnTo>
                  <a:lnTo>
                    <a:pt x="451" y="917"/>
                  </a:lnTo>
                  <a:lnTo>
                    <a:pt x="478" y="922"/>
                  </a:lnTo>
                  <a:lnTo>
                    <a:pt x="507" y="926"/>
                  </a:lnTo>
                  <a:lnTo>
                    <a:pt x="535" y="930"/>
                  </a:lnTo>
                  <a:lnTo>
                    <a:pt x="565" y="930"/>
                  </a:lnTo>
                  <a:close/>
                  <a:moveTo>
                    <a:pt x="565" y="83"/>
                  </a:moveTo>
                  <a:lnTo>
                    <a:pt x="565" y="0"/>
                  </a:lnTo>
                  <a:lnTo>
                    <a:pt x="577" y="2"/>
                  </a:lnTo>
                  <a:lnTo>
                    <a:pt x="591" y="4"/>
                  </a:lnTo>
                  <a:lnTo>
                    <a:pt x="610" y="5"/>
                  </a:lnTo>
                  <a:lnTo>
                    <a:pt x="633" y="5"/>
                  </a:lnTo>
                  <a:lnTo>
                    <a:pt x="654" y="5"/>
                  </a:lnTo>
                  <a:lnTo>
                    <a:pt x="673" y="4"/>
                  </a:lnTo>
                  <a:lnTo>
                    <a:pt x="690" y="2"/>
                  </a:lnTo>
                  <a:lnTo>
                    <a:pt x="703" y="0"/>
                  </a:lnTo>
                  <a:lnTo>
                    <a:pt x="703" y="83"/>
                  </a:lnTo>
                  <a:lnTo>
                    <a:pt x="746" y="84"/>
                  </a:lnTo>
                  <a:lnTo>
                    <a:pt x="787" y="87"/>
                  </a:lnTo>
                  <a:lnTo>
                    <a:pt x="828" y="91"/>
                  </a:lnTo>
                  <a:lnTo>
                    <a:pt x="866" y="97"/>
                  </a:lnTo>
                  <a:lnTo>
                    <a:pt x="903" y="106"/>
                  </a:lnTo>
                  <a:lnTo>
                    <a:pt x="938" y="116"/>
                  </a:lnTo>
                  <a:lnTo>
                    <a:pt x="956" y="121"/>
                  </a:lnTo>
                  <a:lnTo>
                    <a:pt x="973" y="127"/>
                  </a:lnTo>
                  <a:lnTo>
                    <a:pt x="989" y="135"/>
                  </a:lnTo>
                  <a:lnTo>
                    <a:pt x="1005" y="141"/>
                  </a:lnTo>
                  <a:lnTo>
                    <a:pt x="1035" y="156"/>
                  </a:lnTo>
                  <a:lnTo>
                    <a:pt x="1065" y="173"/>
                  </a:lnTo>
                  <a:lnTo>
                    <a:pt x="1079" y="181"/>
                  </a:lnTo>
                  <a:lnTo>
                    <a:pt x="1092" y="190"/>
                  </a:lnTo>
                  <a:lnTo>
                    <a:pt x="1105" y="199"/>
                  </a:lnTo>
                  <a:lnTo>
                    <a:pt x="1118" y="209"/>
                  </a:lnTo>
                  <a:lnTo>
                    <a:pt x="1130" y="220"/>
                  </a:lnTo>
                  <a:lnTo>
                    <a:pt x="1141" y="230"/>
                  </a:lnTo>
                  <a:lnTo>
                    <a:pt x="1152" y="241"/>
                  </a:lnTo>
                  <a:lnTo>
                    <a:pt x="1162" y="251"/>
                  </a:lnTo>
                  <a:lnTo>
                    <a:pt x="1173" y="263"/>
                  </a:lnTo>
                  <a:lnTo>
                    <a:pt x="1183" y="275"/>
                  </a:lnTo>
                  <a:lnTo>
                    <a:pt x="1191" y="286"/>
                  </a:lnTo>
                  <a:lnTo>
                    <a:pt x="1201" y="299"/>
                  </a:lnTo>
                  <a:lnTo>
                    <a:pt x="1215" y="326"/>
                  </a:lnTo>
                  <a:lnTo>
                    <a:pt x="1229" y="352"/>
                  </a:lnTo>
                  <a:lnTo>
                    <a:pt x="1235" y="366"/>
                  </a:lnTo>
                  <a:lnTo>
                    <a:pt x="1241" y="380"/>
                  </a:lnTo>
                  <a:lnTo>
                    <a:pt x="1246" y="395"/>
                  </a:lnTo>
                  <a:lnTo>
                    <a:pt x="1250" y="408"/>
                  </a:lnTo>
                  <a:lnTo>
                    <a:pt x="1255" y="423"/>
                  </a:lnTo>
                  <a:lnTo>
                    <a:pt x="1258" y="438"/>
                  </a:lnTo>
                  <a:lnTo>
                    <a:pt x="1261" y="453"/>
                  </a:lnTo>
                  <a:lnTo>
                    <a:pt x="1264" y="469"/>
                  </a:lnTo>
                  <a:lnTo>
                    <a:pt x="1265" y="485"/>
                  </a:lnTo>
                  <a:lnTo>
                    <a:pt x="1267" y="501"/>
                  </a:lnTo>
                  <a:lnTo>
                    <a:pt x="1268" y="517"/>
                  </a:lnTo>
                  <a:lnTo>
                    <a:pt x="1268" y="533"/>
                  </a:lnTo>
                  <a:lnTo>
                    <a:pt x="1267" y="556"/>
                  </a:lnTo>
                  <a:lnTo>
                    <a:pt x="1265" y="578"/>
                  </a:lnTo>
                  <a:lnTo>
                    <a:pt x="1263" y="602"/>
                  </a:lnTo>
                  <a:lnTo>
                    <a:pt x="1259" y="624"/>
                  </a:lnTo>
                  <a:lnTo>
                    <a:pt x="1253" y="645"/>
                  </a:lnTo>
                  <a:lnTo>
                    <a:pt x="1246" y="667"/>
                  </a:lnTo>
                  <a:lnTo>
                    <a:pt x="1239" y="689"/>
                  </a:lnTo>
                  <a:lnTo>
                    <a:pt x="1230" y="710"/>
                  </a:lnTo>
                  <a:lnTo>
                    <a:pt x="1221" y="730"/>
                  </a:lnTo>
                  <a:lnTo>
                    <a:pt x="1209" y="750"/>
                  </a:lnTo>
                  <a:lnTo>
                    <a:pt x="1196" y="769"/>
                  </a:lnTo>
                  <a:lnTo>
                    <a:pt x="1184" y="787"/>
                  </a:lnTo>
                  <a:lnTo>
                    <a:pt x="1169" y="805"/>
                  </a:lnTo>
                  <a:lnTo>
                    <a:pt x="1153" y="822"/>
                  </a:lnTo>
                  <a:lnTo>
                    <a:pt x="1137" y="839"/>
                  </a:lnTo>
                  <a:lnTo>
                    <a:pt x="1119" y="856"/>
                  </a:lnTo>
                  <a:lnTo>
                    <a:pt x="1100" y="871"/>
                  </a:lnTo>
                  <a:lnTo>
                    <a:pt x="1081" y="886"/>
                  </a:lnTo>
                  <a:lnTo>
                    <a:pt x="1060" y="899"/>
                  </a:lnTo>
                  <a:lnTo>
                    <a:pt x="1037" y="912"/>
                  </a:lnTo>
                  <a:lnTo>
                    <a:pt x="1015" y="923"/>
                  </a:lnTo>
                  <a:lnTo>
                    <a:pt x="991" y="934"/>
                  </a:lnTo>
                  <a:lnTo>
                    <a:pt x="965" y="945"/>
                  </a:lnTo>
                  <a:lnTo>
                    <a:pt x="940" y="953"/>
                  </a:lnTo>
                  <a:lnTo>
                    <a:pt x="912" y="961"/>
                  </a:lnTo>
                  <a:lnTo>
                    <a:pt x="885" y="968"/>
                  </a:lnTo>
                  <a:lnTo>
                    <a:pt x="856" y="974"/>
                  </a:lnTo>
                  <a:lnTo>
                    <a:pt x="828" y="978"/>
                  </a:lnTo>
                  <a:lnTo>
                    <a:pt x="798" y="983"/>
                  </a:lnTo>
                  <a:lnTo>
                    <a:pt x="767" y="985"/>
                  </a:lnTo>
                  <a:lnTo>
                    <a:pt x="735" y="987"/>
                  </a:lnTo>
                  <a:lnTo>
                    <a:pt x="703" y="987"/>
                  </a:lnTo>
                  <a:lnTo>
                    <a:pt x="703" y="1081"/>
                  </a:lnTo>
                  <a:lnTo>
                    <a:pt x="690" y="1078"/>
                  </a:lnTo>
                  <a:lnTo>
                    <a:pt x="674" y="1077"/>
                  </a:lnTo>
                  <a:lnTo>
                    <a:pt x="655" y="1076"/>
                  </a:lnTo>
                  <a:lnTo>
                    <a:pt x="633" y="1076"/>
                  </a:lnTo>
                  <a:lnTo>
                    <a:pt x="612" y="1076"/>
                  </a:lnTo>
                  <a:lnTo>
                    <a:pt x="592" y="1077"/>
                  </a:lnTo>
                  <a:lnTo>
                    <a:pt x="577" y="1078"/>
                  </a:lnTo>
                  <a:lnTo>
                    <a:pt x="565" y="1081"/>
                  </a:lnTo>
                  <a:lnTo>
                    <a:pt x="565" y="987"/>
                  </a:lnTo>
                  <a:lnTo>
                    <a:pt x="521" y="986"/>
                  </a:lnTo>
                  <a:lnTo>
                    <a:pt x="480" y="984"/>
                  </a:lnTo>
                  <a:lnTo>
                    <a:pt x="440" y="978"/>
                  </a:lnTo>
                  <a:lnTo>
                    <a:pt x="402" y="972"/>
                  </a:lnTo>
                  <a:lnTo>
                    <a:pt x="383" y="969"/>
                  </a:lnTo>
                  <a:lnTo>
                    <a:pt x="365" y="965"/>
                  </a:lnTo>
                  <a:lnTo>
                    <a:pt x="347" y="959"/>
                  </a:lnTo>
                  <a:lnTo>
                    <a:pt x="329" y="954"/>
                  </a:lnTo>
                  <a:lnTo>
                    <a:pt x="312" y="948"/>
                  </a:lnTo>
                  <a:lnTo>
                    <a:pt x="295" y="941"/>
                  </a:lnTo>
                  <a:lnTo>
                    <a:pt x="279" y="935"/>
                  </a:lnTo>
                  <a:lnTo>
                    <a:pt x="262" y="928"/>
                  </a:lnTo>
                  <a:lnTo>
                    <a:pt x="231" y="912"/>
                  </a:lnTo>
                  <a:lnTo>
                    <a:pt x="203" y="895"/>
                  </a:lnTo>
                  <a:lnTo>
                    <a:pt x="189" y="886"/>
                  </a:lnTo>
                  <a:lnTo>
                    <a:pt x="175" y="877"/>
                  </a:lnTo>
                  <a:lnTo>
                    <a:pt x="162" y="867"/>
                  </a:lnTo>
                  <a:lnTo>
                    <a:pt x="150" y="856"/>
                  </a:lnTo>
                  <a:lnTo>
                    <a:pt x="138" y="846"/>
                  </a:lnTo>
                  <a:lnTo>
                    <a:pt x="126" y="835"/>
                  </a:lnTo>
                  <a:lnTo>
                    <a:pt x="116" y="825"/>
                  </a:lnTo>
                  <a:lnTo>
                    <a:pt x="105" y="813"/>
                  </a:lnTo>
                  <a:lnTo>
                    <a:pt x="95" y="801"/>
                  </a:lnTo>
                  <a:lnTo>
                    <a:pt x="85" y="788"/>
                  </a:lnTo>
                  <a:lnTo>
                    <a:pt x="76" y="777"/>
                  </a:lnTo>
                  <a:lnTo>
                    <a:pt x="67" y="764"/>
                  </a:lnTo>
                  <a:lnTo>
                    <a:pt x="59" y="750"/>
                  </a:lnTo>
                  <a:lnTo>
                    <a:pt x="51" y="738"/>
                  </a:lnTo>
                  <a:lnTo>
                    <a:pt x="44" y="724"/>
                  </a:lnTo>
                  <a:lnTo>
                    <a:pt x="37" y="710"/>
                  </a:lnTo>
                  <a:lnTo>
                    <a:pt x="32" y="696"/>
                  </a:lnTo>
                  <a:lnTo>
                    <a:pt x="26" y="682"/>
                  </a:lnTo>
                  <a:lnTo>
                    <a:pt x="21" y="669"/>
                  </a:lnTo>
                  <a:lnTo>
                    <a:pt x="17" y="654"/>
                  </a:lnTo>
                  <a:lnTo>
                    <a:pt x="13" y="640"/>
                  </a:lnTo>
                  <a:lnTo>
                    <a:pt x="10" y="625"/>
                  </a:lnTo>
                  <a:lnTo>
                    <a:pt x="7" y="610"/>
                  </a:lnTo>
                  <a:lnTo>
                    <a:pt x="5" y="595"/>
                  </a:lnTo>
                  <a:lnTo>
                    <a:pt x="1" y="565"/>
                  </a:lnTo>
                  <a:lnTo>
                    <a:pt x="0" y="533"/>
                  </a:lnTo>
                  <a:lnTo>
                    <a:pt x="1" y="501"/>
                  </a:lnTo>
                  <a:lnTo>
                    <a:pt x="5" y="469"/>
                  </a:lnTo>
                  <a:lnTo>
                    <a:pt x="7" y="454"/>
                  </a:lnTo>
                  <a:lnTo>
                    <a:pt x="10" y="439"/>
                  </a:lnTo>
                  <a:lnTo>
                    <a:pt x="13" y="424"/>
                  </a:lnTo>
                  <a:lnTo>
                    <a:pt x="16" y="410"/>
                  </a:lnTo>
                  <a:lnTo>
                    <a:pt x="21" y="395"/>
                  </a:lnTo>
                  <a:lnTo>
                    <a:pt x="26" y="381"/>
                  </a:lnTo>
                  <a:lnTo>
                    <a:pt x="31" y="367"/>
                  </a:lnTo>
                  <a:lnTo>
                    <a:pt x="37" y="353"/>
                  </a:lnTo>
                  <a:lnTo>
                    <a:pt x="44" y="339"/>
                  </a:lnTo>
                  <a:lnTo>
                    <a:pt x="50" y="327"/>
                  </a:lnTo>
                  <a:lnTo>
                    <a:pt x="57" y="313"/>
                  </a:lnTo>
                  <a:lnTo>
                    <a:pt x="66" y="300"/>
                  </a:lnTo>
                  <a:lnTo>
                    <a:pt x="74" y="287"/>
                  </a:lnTo>
                  <a:lnTo>
                    <a:pt x="84" y="276"/>
                  </a:lnTo>
                  <a:lnTo>
                    <a:pt x="94" y="264"/>
                  </a:lnTo>
                  <a:lnTo>
                    <a:pt x="103" y="252"/>
                  </a:lnTo>
                  <a:lnTo>
                    <a:pt x="114" y="241"/>
                  </a:lnTo>
                  <a:lnTo>
                    <a:pt x="124" y="230"/>
                  </a:lnTo>
                  <a:lnTo>
                    <a:pt x="136" y="220"/>
                  </a:lnTo>
                  <a:lnTo>
                    <a:pt x="148" y="210"/>
                  </a:lnTo>
                  <a:lnTo>
                    <a:pt x="160" y="200"/>
                  </a:lnTo>
                  <a:lnTo>
                    <a:pt x="173" y="191"/>
                  </a:lnTo>
                  <a:lnTo>
                    <a:pt x="187" y="181"/>
                  </a:lnTo>
                  <a:lnTo>
                    <a:pt x="201" y="173"/>
                  </a:lnTo>
                  <a:lnTo>
                    <a:pt x="229" y="157"/>
                  </a:lnTo>
                  <a:lnTo>
                    <a:pt x="260" y="141"/>
                  </a:lnTo>
                  <a:lnTo>
                    <a:pt x="276" y="135"/>
                  </a:lnTo>
                  <a:lnTo>
                    <a:pt x="293" y="127"/>
                  </a:lnTo>
                  <a:lnTo>
                    <a:pt x="310" y="121"/>
                  </a:lnTo>
                  <a:lnTo>
                    <a:pt x="327" y="116"/>
                  </a:lnTo>
                  <a:lnTo>
                    <a:pt x="363" y="106"/>
                  </a:lnTo>
                  <a:lnTo>
                    <a:pt x="400" y="97"/>
                  </a:lnTo>
                  <a:lnTo>
                    <a:pt x="439" y="91"/>
                  </a:lnTo>
                  <a:lnTo>
                    <a:pt x="479" y="87"/>
                  </a:lnTo>
                  <a:lnTo>
                    <a:pt x="521" y="84"/>
                  </a:lnTo>
                  <a:lnTo>
                    <a:pt x="565" y="83"/>
                  </a:lnTo>
                  <a:close/>
                  <a:moveTo>
                    <a:pt x="1113" y="533"/>
                  </a:moveTo>
                  <a:lnTo>
                    <a:pt x="1113" y="513"/>
                  </a:lnTo>
                  <a:lnTo>
                    <a:pt x="1112" y="493"/>
                  </a:lnTo>
                  <a:lnTo>
                    <a:pt x="1109" y="473"/>
                  </a:lnTo>
                  <a:lnTo>
                    <a:pt x="1106" y="454"/>
                  </a:lnTo>
                  <a:lnTo>
                    <a:pt x="1102" y="435"/>
                  </a:lnTo>
                  <a:lnTo>
                    <a:pt x="1098" y="417"/>
                  </a:lnTo>
                  <a:lnTo>
                    <a:pt x="1092" y="399"/>
                  </a:lnTo>
                  <a:lnTo>
                    <a:pt x="1086" y="381"/>
                  </a:lnTo>
                  <a:lnTo>
                    <a:pt x="1079" y="363"/>
                  </a:lnTo>
                  <a:lnTo>
                    <a:pt x="1070" y="346"/>
                  </a:lnTo>
                  <a:lnTo>
                    <a:pt x="1062" y="329"/>
                  </a:lnTo>
                  <a:lnTo>
                    <a:pt x="1052" y="313"/>
                  </a:lnTo>
                  <a:lnTo>
                    <a:pt x="1042" y="298"/>
                  </a:lnTo>
                  <a:lnTo>
                    <a:pt x="1031" y="282"/>
                  </a:lnTo>
                  <a:lnTo>
                    <a:pt x="1018" y="268"/>
                  </a:lnTo>
                  <a:lnTo>
                    <a:pt x="1006" y="255"/>
                  </a:lnTo>
                  <a:lnTo>
                    <a:pt x="993" y="241"/>
                  </a:lnTo>
                  <a:lnTo>
                    <a:pt x="979" y="228"/>
                  </a:lnTo>
                  <a:lnTo>
                    <a:pt x="964" y="216"/>
                  </a:lnTo>
                  <a:lnTo>
                    <a:pt x="948" y="205"/>
                  </a:lnTo>
                  <a:lnTo>
                    <a:pt x="931" y="194"/>
                  </a:lnTo>
                  <a:lnTo>
                    <a:pt x="913" y="185"/>
                  </a:lnTo>
                  <a:lnTo>
                    <a:pt x="895" y="175"/>
                  </a:lnTo>
                  <a:lnTo>
                    <a:pt x="876" y="166"/>
                  </a:lnTo>
                  <a:lnTo>
                    <a:pt x="856" y="159"/>
                  </a:lnTo>
                  <a:lnTo>
                    <a:pt x="837" y="153"/>
                  </a:lnTo>
                  <a:lnTo>
                    <a:pt x="816" y="147"/>
                  </a:lnTo>
                  <a:lnTo>
                    <a:pt x="795" y="143"/>
                  </a:lnTo>
                  <a:lnTo>
                    <a:pt x="773" y="140"/>
                  </a:lnTo>
                  <a:lnTo>
                    <a:pt x="750" y="137"/>
                  </a:lnTo>
                  <a:lnTo>
                    <a:pt x="727" y="136"/>
                  </a:lnTo>
                  <a:lnTo>
                    <a:pt x="703" y="136"/>
                  </a:lnTo>
                  <a:lnTo>
                    <a:pt x="703" y="930"/>
                  </a:lnTo>
                  <a:lnTo>
                    <a:pt x="732" y="930"/>
                  </a:lnTo>
                  <a:lnTo>
                    <a:pt x="761" y="926"/>
                  </a:lnTo>
                  <a:lnTo>
                    <a:pt x="790" y="923"/>
                  </a:lnTo>
                  <a:lnTo>
                    <a:pt x="817" y="917"/>
                  </a:lnTo>
                  <a:lnTo>
                    <a:pt x="844" y="909"/>
                  </a:lnTo>
                  <a:lnTo>
                    <a:pt x="869" y="901"/>
                  </a:lnTo>
                  <a:lnTo>
                    <a:pt x="893" y="890"/>
                  </a:lnTo>
                  <a:lnTo>
                    <a:pt x="918" y="878"/>
                  </a:lnTo>
                  <a:lnTo>
                    <a:pt x="940" y="864"/>
                  </a:lnTo>
                  <a:lnTo>
                    <a:pt x="961" y="849"/>
                  </a:lnTo>
                  <a:lnTo>
                    <a:pt x="980" y="833"/>
                  </a:lnTo>
                  <a:lnTo>
                    <a:pt x="999" y="816"/>
                  </a:lnTo>
                  <a:lnTo>
                    <a:pt x="1016" y="797"/>
                  </a:lnTo>
                  <a:lnTo>
                    <a:pt x="1033" y="778"/>
                  </a:lnTo>
                  <a:lnTo>
                    <a:pt x="1048" y="757"/>
                  </a:lnTo>
                  <a:lnTo>
                    <a:pt x="1062" y="734"/>
                  </a:lnTo>
                  <a:lnTo>
                    <a:pt x="1073" y="712"/>
                  </a:lnTo>
                  <a:lnTo>
                    <a:pt x="1084" y="688"/>
                  </a:lnTo>
                  <a:lnTo>
                    <a:pt x="1092" y="664"/>
                  </a:lnTo>
                  <a:lnTo>
                    <a:pt x="1100" y="639"/>
                  </a:lnTo>
                  <a:lnTo>
                    <a:pt x="1106" y="613"/>
                  </a:lnTo>
                  <a:lnTo>
                    <a:pt x="1109" y="587"/>
                  </a:lnTo>
                  <a:lnTo>
                    <a:pt x="1112" y="560"/>
                  </a:lnTo>
                  <a:lnTo>
                    <a:pt x="1113" y="5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20"/>
            <p:cNvSpPr>
              <a:spLocks/>
            </p:cNvSpPr>
            <p:nvPr userDrawn="1"/>
          </p:nvSpPr>
          <p:spPr bwMode="auto">
            <a:xfrm>
              <a:off x="2049" y="1706"/>
              <a:ext cx="55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139" y="826"/>
                  </a:moveTo>
                  <a:lnTo>
                    <a:pt x="156" y="826"/>
                  </a:lnTo>
                  <a:lnTo>
                    <a:pt x="873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1" y="1078"/>
                  </a:lnTo>
                  <a:lnTo>
                    <a:pt x="903" y="1077"/>
                  </a:lnTo>
                  <a:lnTo>
                    <a:pt x="888" y="1076"/>
                  </a:lnTo>
                  <a:lnTo>
                    <a:pt x="873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lnTo>
                    <a:pt x="130" y="985"/>
                  </a:lnTo>
                  <a:lnTo>
                    <a:pt x="106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9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9" y="0"/>
                  </a:lnTo>
                  <a:lnTo>
                    <a:pt x="139" y="8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21"/>
            <p:cNvSpPr>
              <a:spLocks/>
            </p:cNvSpPr>
            <p:nvPr userDrawn="1"/>
          </p:nvSpPr>
          <p:spPr bwMode="auto">
            <a:xfrm>
              <a:off x="1981" y="1706"/>
              <a:ext cx="59" cy="62"/>
            </a:xfrm>
            <a:custGeom>
              <a:avLst/>
              <a:gdLst>
                <a:gd name="T0" fmla="*/ 0 w 1000"/>
                <a:gd name="T1" fmla="*/ 0 h 1081"/>
                <a:gd name="T2" fmla="*/ 0 w 1000"/>
                <a:gd name="T3" fmla="*/ 0 h 1081"/>
                <a:gd name="T4" fmla="*/ 0 w 1000"/>
                <a:gd name="T5" fmla="*/ 0 h 1081"/>
                <a:gd name="T6" fmla="*/ 0 w 1000"/>
                <a:gd name="T7" fmla="*/ 0 h 1081"/>
                <a:gd name="T8" fmla="*/ 0 w 1000"/>
                <a:gd name="T9" fmla="*/ 0 h 1081"/>
                <a:gd name="T10" fmla="*/ 0 w 1000"/>
                <a:gd name="T11" fmla="*/ 0 h 1081"/>
                <a:gd name="T12" fmla="*/ 0 w 1000"/>
                <a:gd name="T13" fmla="*/ 0 h 1081"/>
                <a:gd name="T14" fmla="*/ 0 w 1000"/>
                <a:gd name="T15" fmla="*/ 0 h 1081"/>
                <a:gd name="T16" fmla="*/ 0 w 1000"/>
                <a:gd name="T17" fmla="*/ 0 h 1081"/>
                <a:gd name="T18" fmla="*/ 0 w 1000"/>
                <a:gd name="T19" fmla="*/ 0 h 1081"/>
                <a:gd name="T20" fmla="*/ 0 w 1000"/>
                <a:gd name="T21" fmla="*/ 0 h 1081"/>
                <a:gd name="T22" fmla="*/ 0 w 1000"/>
                <a:gd name="T23" fmla="*/ 0 h 1081"/>
                <a:gd name="T24" fmla="*/ 0 w 1000"/>
                <a:gd name="T25" fmla="*/ 0 h 1081"/>
                <a:gd name="T26" fmla="*/ 0 w 1000"/>
                <a:gd name="T27" fmla="*/ 0 h 1081"/>
                <a:gd name="T28" fmla="*/ 0 w 1000"/>
                <a:gd name="T29" fmla="*/ 0 h 1081"/>
                <a:gd name="T30" fmla="*/ 0 w 1000"/>
                <a:gd name="T31" fmla="*/ 0 h 1081"/>
                <a:gd name="T32" fmla="*/ 0 w 1000"/>
                <a:gd name="T33" fmla="*/ 0 h 1081"/>
                <a:gd name="T34" fmla="*/ 0 w 1000"/>
                <a:gd name="T35" fmla="*/ 0 h 1081"/>
                <a:gd name="T36" fmla="*/ 0 w 1000"/>
                <a:gd name="T37" fmla="*/ 0 h 1081"/>
                <a:gd name="T38" fmla="*/ 0 w 1000"/>
                <a:gd name="T39" fmla="*/ 0 h 1081"/>
                <a:gd name="T40" fmla="*/ 0 w 1000"/>
                <a:gd name="T41" fmla="*/ 0 h 1081"/>
                <a:gd name="T42" fmla="*/ 0 w 1000"/>
                <a:gd name="T43" fmla="*/ 0 h 1081"/>
                <a:gd name="T44" fmla="*/ 0 w 1000"/>
                <a:gd name="T45" fmla="*/ 0 h 1081"/>
                <a:gd name="T46" fmla="*/ 0 w 1000"/>
                <a:gd name="T47" fmla="*/ 0 h 1081"/>
                <a:gd name="T48" fmla="*/ 0 w 1000"/>
                <a:gd name="T49" fmla="*/ 0 h 1081"/>
                <a:gd name="T50" fmla="*/ 0 w 1000"/>
                <a:gd name="T51" fmla="*/ 0 h 1081"/>
                <a:gd name="T52" fmla="*/ 0 w 1000"/>
                <a:gd name="T53" fmla="*/ 0 h 1081"/>
                <a:gd name="T54" fmla="*/ 0 w 1000"/>
                <a:gd name="T55" fmla="*/ 0 h 1081"/>
                <a:gd name="T56" fmla="*/ 0 w 1000"/>
                <a:gd name="T57" fmla="*/ 0 h 1081"/>
                <a:gd name="T58" fmla="*/ 0 w 1000"/>
                <a:gd name="T59" fmla="*/ 0 h 1081"/>
                <a:gd name="T60" fmla="*/ 0 w 1000"/>
                <a:gd name="T61" fmla="*/ 0 h 1081"/>
                <a:gd name="T62" fmla="*/ 0 w 1000"/>
                <a:gd name="T63" fmla="*/ 0 h 1081"/>
                <a:gd name="T64" fmla="*/ 0 w 1000"/>
                <a:gd name="T65" fmla="*/ 0 h 1081"/>
                <a:gd name="T66" fmla="*/ 0 w 1000"/>
                <a:gd name="T67" fmla="*/ 0 h 1081"/>
                <a:gd name="T68" fmla="*/ 0 w 1000"/>
                <a:gd name="T69" fmla="*/ 0 h 1081"/>
                <a:gd name="T70" fmla="*/ 0 w 1000"/>
                <a:gd name="T71" fmla="*/ 0 h 1081"/>
                <a:gd name="T72" fmla="*/ 0 w 1000"/>
                <a:gd name="T73" fmla="*/ 0 h 1081"/>
                <a:gd name="T74" fmla="*/ 0 w 1000"/>
                <a:gd name="T75" fmla="*/ 0 h 1081"/>
                <a:gd name="T76" fmla="*/ 0 w 1000"/>
                <a:gd name="T77" fmla="*/ 0 h 1081"/>
                <a:gd name="T78" fmla="*/ 0 w 1000"/>
                <a:gd name="T79" fmla="*/ 0 h 1081"/>
                <a:gd name="T80" fmla="*/ 0 w 1000"/>
                <a:gd name="T81" fmla="*/ 0 h 108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00" h="1081">
                  <a:moveTo>
                    <a:pt x="240" y="551"/>
                  </a:moveTo>
                  <a:lnTo>
                    <a:pt x="251" y="523"/>
                  </a:lnTo>
                  <a:lnTo>
                    <a:pt x="264" y="496"/>
                  </a:lnTo>
                  <a:lnTo>
                    <a:pt x="277" y="466"/>
                  </a:lnTo>
                  <a:lnTo>
                    <a:pt x="289" y="437"/>
                  </a:lnTo>
                  <a:lnTo>
                    <a:pt x="302" y="407"/>
                  </a:lnTo>
                  <a:lnTo>
                    <a:pt x="316" y="377"/>
                  </a:lnTo>
                  <a:lnTo>
                    <a:pt x="329" y="346"/>
                  </a:lnTo>
                  <a:lnTo>
                    <a:pt x="342" y="314"/>
                  </a:lnTo>
                  <a:lnTo>
                    <a:pt x="366" y="260"/>
                  </a:lnTo>
                  <a:lnTo>
                    <a:pt x="386" y="210"/>
                  </a:lnTo>
                  <a:lnTo>
                    <a:pt x="405" y="164"/>
                  </a:lnTo>
                  <a:lnTo>
                    <a:pt x="422" y="123"/>
                  </a:lnTo>
                  <a:lnTo>
                    <a:pt x="437" y="86"/>
                  </a:lnTo>
                  <a:lnTo>
                    <a:pt x="449" y="53"/>
                  </a:lnTo>
                  <a:lnTo>
                    <a:pt x="460" y="24"/>
                  </a:lnTo>
                  <a:lnTo>
                    <a:pt x="468" y="0"/>
                  </a:lnTo>
                  <a:lnTo>
                    <a:pt x="543" y="0"/>
                  </a:lnTo>
                  <a:lnTo>
                    <a:pt x="669" y="310"/>
                  </a:lnTo>
                  <a:lnTo>
                    <a:pt x="863" y="773"/>
                  </a:lnTo>
                  <a:lnTo>
                    <a:pt x="889" y="833"/>
                  </a:lnTo>
                  <a:lnTo>
                    <a:pt x="912" y="888"/>
                  </a:lnTo>
                  <a:lnTo>
                    <a:pt x="933" y="936"/>
                  </a:lnTo>
                  <a:lnTo>
                    <a:pt x="952" y="977"/>
                  </a:lnTo>
                  <a:lnTo>
                    <a:pt x="967" y="1012"/>
                  </a:lnTo>
                  <a:lnTo>
                    <a:pt x="980" y="1042"/>
                  </a:lnTo>
                  <a:lnTo>
                    <a:pt x="992" y="1064"/>
                  </a:lnTo>
                  <a:lnTo>
                    <a:pt x="1000" y="1081"/>
                  </a:lnTo>
                  <a:lnTo>
                    <a:pt x="967" y="1077"/>
                  </a:lnTo>
                  <a:lnTo>
                    <a:pt x="950" y="1077"/>
                  </a:lnTo>
                  <a:lnTo>
                    <a:pt x="947" y="1076"/>
                  </a:lnTo>
                  <a:lnTo>
                    <a:pt x="944" y="1076"/>
                  </a:lnTo>
                  <a:lnTo>
                    <a:pt x="924" y="1076"/>
                  </a:lnTo>
                  <a:lnTo>
                    <a:pt x="897" y="1077"/>
                  </a:lnTo>
                  <a:lnTo>
                    <a:pt x="876" y="1078"/>
                  </a:lnTo>
                  <a:lnTo>
                    <a:pt x="846" y="1081"/>
                  </a:lnTo>
                  <a:lnTo>
                    <a:pt x="785" y="928"/>
                  </a:lnTo>
                  <a:lnTo>
                    <a:pt x="667" y="624"/>
                  </a:lnTo>
                  <a:lnTo>
                    <a:pt x="556" y="344"/>
                  </a:lnTo>
                  <a:lnTo>
                    <a:pt x="490" y="173"/>
                  </a:lnTo>
                  <a:lnTo>
                    <a:pt x="475" y="174"/>
                  </a:lnTo>
                  <a:lnTo>
                    <a:pt x="472" y="182"/>
                  </a:lnTo>
                  <a:lnTo>
                    <a:pt x="461" y="206"/>
                  </a:lnTo>
                  <a:lnTo>
                    <a:pt x="444" y="244"/>
                  </a:lnTo>
                  <a:lnTo>
                    <a:pt x="421" y="298"/>
                  </a:lnTo>
                  <a:lnTo>
                    <a:pt x="409" y="327"/>
                  </a:lnTo>
                  <a:lnTo>
                    <a:pt x="396" y="355"/>
                  </a:lnTo>
                  <a:lnTo>
                    <a:pt x="385" y="383"/>
                  </a:lnTo>
                  <a:lnTo>
                    <a:pt x="373" y="411"/>
                  </a:lnTo>
                  <a:lnTo>
                    <a:pt x="361" y="439"/>
                  </a:lnTo>
                  <a:lnTo>
                    <a:pt x="349" y="466"/>
                  </a:lnTo>
                  <a:lnTo>
                    <a:pt x="338" y="492"/>
                  </a:lnTo>
                  <a:lnTo>
                    <a:pt x="326" y="519"/>
                  </a:lnTo>
                  <a:lnTo>
                    <a:pt x="312" y="554"/>
                  </a:lnTo>
                  <a:lnTo>
                    <a:pt x="298" y="590"/>
                  </a:lnTo>
                  <a:lnTo>
                    <a:pt x="283" y="625"/>
                  </a:lnTo>
                  <a:lnTo>
                    <a:pt x="268" y="661"/>
                  </a:lnTo>
                  <a:lnTo>
                    <a:pt x="254" y="697"/>
                  </a:lnTo>
                  <a:lnTo>
                    <a:pt x="241" y="733"/>
                  </a:lnTo>
                  <a:lnTo>
                    <a:pt x="226" y="769"/>
                  </a:lnTo>
                  <a:lnTo>
                    <a:pt x="212" y="807"/>
                  </a:lnTo>
                  <a:lnTo>
                    <a:pt x="199" y="842"/>
                  </a:lnTo>
                  <a:lnTo>
                    <a:pt x="187" y="877"/>
                  </a:lnTo>
                  <a:lnTo>
                    <a:pt x="174" y="912"/>
                  </a:lnTo>
                  <a:lnTo>
                    <a:pt x="161" y="946"/>
                  </a:lnTo>
                  <a:lnTo>
                    <a:pt x="150" y="980"/>
                  </a:lnTo>
                  <a:lnTo>
                    <a:pt x="138" y="1014"/>
                  </a:lnTo>
                  <a:lnTo>
                    <a:pt x="126" y="1047"/>
                  </a:lnTo>
                  <a:lnTo>
                    <a:pt x="116" y="1081"/>
                  </a:lnTo>
                  <a:lnTo>
                    <a:pt x="84" y="1077"/>
                  </a:lnTo>
                  <a:lnTo>
                    <a:pt x="56" y="1076"/>
                  </a:lnTo>
                  <a:lnTo>
                    <a:pt x="39" y="1077"/>
                  </a:lnTo>
                  <a:lnTo>
                    <a:pt x="22" y="1078"/>
                  </a:lnTo>
                  <a:lnTo>
                    <a:pt x="0" y="1081"/>
                  </a:lnTo>
                  <a:lnTo>
                    <a:pt x="133" y="792"/>
                  </a:lnTo>
                  <a:lnTo>
                    <a:pt x="145" y="763"/>
                  </a:lnTo>
                  <a:lnTo>
                    <a:pt x="159" y="734"/>
                  </a:lnTo>
                  <a:lnTo>
                    <a:pt x="172" y="705"/>
                  </a:lnTo>
                  <a:lnTo>
                    <a:pt x="185" y="675"/>
                  </a:lnTo>
                  <a:lnTo>
                    <a:pt x="198" y="644"/>
                  </a:lnTo>
                  <a:lnTo>
                    <a:pt x="212" y="613"/>
                  </a:lnTo>
                  <a:lnTo>
                    <a:pt x="226" y="583"/>
                  </a:lnTo>
                  <a:lnTo>
                    <a:pt x="240" y="5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22"/>
            <p:cNvSpPr>
              <a:spLocks noEditPoints="1"/>
            </p:cNvSpPr>
            <p:nvPr userDrawn="1"/>
          </p:nvSpPr>
          <p:spPr bwMode="auto">
            <a:xfrm>
              <a:off x="1921" y="1704"/>
              <a:ext cx="59" cy="65"/>
            </a:xfrm>
            <a:custGeom>
              <a:avLst/>
              <a:gdLst>
                <a:gd name="T0" fmla="*/ 0 w 1001"/>
                <a:gd name="T1" fmla="*/ 0 h 1103"/>
                <a:gd name="T2" fmla="*/ 0 w 1001"/>
                <a:gd name="T3" fmla="*/ 0 h 1103"/>
                <a:gd name="T4" fmla="*/ 0 w 1001"/>
                <a:gd name="T5" fmla="*/ 0 h 1103"/>
                <a:gd name="T6" fmla="*/ 0 w 1001"/>
                <a:gd name="T7" fmla="*/ 0 h 1103"/>
                <a:gd name="T8" fmla="*/ 0 w 1001"/>
                <a:gd name="T9" fmla="*/ 0 h 1103"/>
                <a:gd name="T10" fmla="*/ 0 w 1001"/>
                <a:gd name="T11" fmla="*/ 0 h 1103"/>
                <a:gd name="T12" fmla="*/ 0 w 1001"/>
                <a:gd name="T13" fmla="*/ 0 h 1103"/>
                <a:gd name="T14" fmla="*/ 0 w 1001"/>
                <a:gd name="T15" fmla="*/ 0 h 1103"/>
                <a:gd name="T16" fmla="*/ 0 w 1001"/>
                <a:gd name="T17" fmla="*/ 0 h 1103"/>
                <a:gd name="T18" fmla="*/ 0 w 1001"/>
                <a:gd name="T19" fmla="*/ 0 h 1103"/>
                <a:gd name="T20" fmla="*/ 0 w 1001"/>
                <a:gd name="T21" fmla="*/ 0 h 1103"/>
                <a:gd name="T22" fmla="*/ 0 w 1001"/>
                <a:gd name="T23" fmla="*/ 0 h 1103"/>
                <a:gd name="T24" fmla="*/ 0 w 1001"/>
                <a:gd name="T25" fmla="*/ 0 h 1103"/>
                <a:gd name="T26" fmla="*/ 0 w 1001"/>
                <a:gd name="T27" fmla="*/ 0 h 1103"/>
                <a:gd name="T28" fmla="*/ 0 w 1001"/>
                <a:gd name="T29" fmla="*/ 0 h 1103"/>
                <a:gd name="T30" fmla="*/ 0 w 1001"/>
                <a:gd name="T31" fmla="*/ 0 h 1103"/>
                <a:gd name="T32" fmla="*/ 0 w 1001"/>
                <a:gd name="T33" fmla="*/ 0 h 1103"/>
                <a:gd name="T34" fmla="*/ 0 w 1001"/>
                <a:gd name="T35" fmla="*/ 0 h 1103"/>
                <a:gd name="T36" fmla="*/ 0 w 1001"/>
                <a:gd name="T37" fmla="*/ 0 h 1103"/>
                <a:gd name="T38" fmla="*/ 0 w 1001"/>
                <a:gd name="T39" fmla="*/ 0 h 1103"/>
                <a:gd name="T40" fmla="*/ 0 w 1001"/>
                <a:gd name="T41" fmla="*/ 0 h 1103"/>
                <a:gd name="T42" fmla="*/ 0 w 1001"/>
                <a:gd name="T43" fmla="*/ 0 h 1103"/>
                <a:gd name="T44" fmla="*/ 0 w 1001"/>
                <a:gd name="T45" fmla="*/ 0 h 1103"/>
                <a:gd name="T46" fmla="*/ 0 w 1001"/>
                <a:gd name="T47" fmla="*/ 0 h 1103"/>
                <a:gd name="T48" fmla="*/ 0 w 1001"/>
                <a:gd name="T49" fmla="*/ 0 h 1103"/>
                <a:gd name="T50" fmla="*/ 0 w 1001"/>
                <a:gd name="T51" fmla="*/ 0 h 1103"/>
                <a:gd name="T52" fmla="*/ 0 w 1001"/>
                <a:gd name="T53" fmla="*/ 0 h 1103"/>
                <a:gd name="T54" fmla="*/ 0 w 1001"/>
                <a:gd name="T55" fmla="*/ 0 h 1103"/>
                <a:gd name="T56" fmla="*/ 0 w 1001"/>
                <a:gd name="T57" fmla="*/ 0 h 1103"/>
                <a:gd name="T58" fmla="*/ 0 w 1001"/>
                <a:gd name="T59" fmla="*/ 0 h 1103"/>
                <a:gd name="T60" fmla="*/ 0 w 1001"/>
                <a:gd name="T61" fmla="*/ 0 h 1103"/>
                <a:gd name="T62" fmla="*/ 0 w 1001"/>
                <a:gd name="T63" fmla="*/ 0 h 1103"/>
                <a:gd name="T64" fmla="*/ 0 w 1001"/>
                <a:gd name="T65" fmla="*/ 0 h 1103"/>
                <a:gd name="T66" fmla="*/ 0 w 1001"/>
                <a:gd name="T67" fmla="*/ 0 h 1103"/>
                <a:gd name="T68" fmla="*/ 0 w 1001"/>
                <a:gd name="T69" fmla="*/ 0 h 1103"/>
                <a:gd name="T70" fmla="*/ 0 w 1001"/>
                <a:gd name="T71" fmla="*/ 0 h 1103"/>
                <a:gd name="T72" fmla="*/ 0 w 1001"/>
                <a:gd name="T73" fmla="*/ 0 h 1103"/>
                <a:gd name="T74" fmla="*/ 0 w 1001"/>
                <a:gd name="T75" fmla="*/ 0 h 1103"/>
                <a:gd name="T76" fmla="*/ 0 w 1001"/>
                <a:gd name="T77" fmla="*/ 0 h 1103"/>
                <a:gd name="T78" fmla="*/ 0 w 1001"/>
                <a:gd name="T79" fmla="*/ 0 h 1103"/>
                <a:gd name="T80" fmla="*/ 0 w 1001"/>
                <a:gd name="T81" fmla="*/ 0 h 1103"/>
                <a:gd name="T82" fmla="*/ 0 w 1001"/>
                <a:gd name="T83" fmla="*/ 0 h 1103"/>
                <a:gd name="T84" fmla="*/ 0 w 1001"/>
                <a:gd name="T85" fmla="*/ 0 h 1103"/>
                <a:gd name="T86" fmla="*/ 0 w 1001"/>
                <a:gd name="T87" fmla="*/ 0 h 11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2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6" y="1100"/>
                  </a:lnTo>
                  <a:lnTo>
                    <a:pt x="957" y="1100"/>
                  </a:lnTo>
                  <a:lnTo>
                    <a:pt x="952" y="1100"/>
                  </a:lnTo>
                  <a:lnTo>
                    <a:pt x="945" y="1099"/>
                  </a:lnTo>
                  <a:lnTo>
                    <a:pt x="918" y="1098"/>
                  </a:lnTo>
                  <a:lnTo>
                    <a:pt x="893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19" y="1057"/>
                  </a:lnTo>
                  <a:lnTo>
                    <a:pt x="805" y="1016"/>
                  </a:lnTo>
                  <a:lnTo>
                    <a:pt x="793" y="983"/>
                  </a:lnTo>
                  <a:lnTo>
                    <a:pt x="784" y="957"/>
                  </a:lnTo>
                  <a:lnTo>
                    <a:pt x="777" y="940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3" y="754"/>
                  </a:lnTo>
                  <a:lnTo>
                    <a:pt x="693" y="729"/>
                  </a:lnTo>
                  <a:lnTo>
                    <a:pt x="681" y="702"/>
                  </a:lnTo>
                  <a:lnTo>
                    <a:pt x="670" y="676"/>
                  </a:lnTo>
                  <a:lnTo>
                    <a:pt x="269" y="676"/>
                  </a:lnTo>
                  <a:lnTo>
                    <a:pt x="230" y="775"/>
                  </a:lnTo>
                  <a:lnTo>
                    <a:pt x="183" y="900"/>
                  </a:lnTo>
                  <a:lnTo>
                    <a:pt x="147" y="998"/>
                  </a:lnTo>
                  <a:lnTo>
                    <a:pt x="113" y="1103"/>
                  </a:lnTo>
                  <a:lnTo>
                    <a:pt x="89" y="1100"/>
                  </a:lnTo>
                  <a:lnTo>
                    <a:pt x="79" y="1100"/>
                  </a:lnTo>
                  <a:lnTo>
                    <a:pt x="73" y="1099"/>
                  </a:lnTo>
                  <a:lnTo>
                    <a:pt x="54" y="1098"/>
                  </a:lnTo>
                  <a:lnTo>
                    <a:pt x="37" y="1098"/>
                  </a:lnTo>
                  <a:lnTo>
                    <a:pt x="22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1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23"/>
            <p:cNvSpPr>
              <a:spLocks noEditPoints="1"/>
            </p:cNvSpPr>
            <p:nvPr userDrawn="1"/>
          </p:nvSpPr>
          <p:spPr bwMode="auto">
            <a:xfrm>
              <a:off x="1874" y="1706"/>
              <a:ext cx="41" cy="62"/>
            </a:xfrm>
            <a:custGeom>
              <a:avLst/>
              <a:gdLst>
                <a:gd name="T0" fmla="*/ 0 w 708"/>
                <a:gd name="T1" fmla="*/ 0 h 1076"/>
                <a:gd name="T2" fmla="*/ 0 w 708"/>
                <a:gd name="T3" fmla="*/ 0 h 1076"/>
                <a:gd name="T4" fmla="*/ 0 w 708"/>
                <a:gd name="T5" fmla="*/ 0 h 1076"/>
                <a:gd name="T6" fmla="*/ 0 w 708"/>
                <a:gd name="T7" fmla="*/ 0 h 1076"/>
                <a:gd name="T8" fmla="*/ 0 w 708"/>
                <a:gd name="T9" fmla="*/ 0 h 1076"/>
                <a:gd name="T10" fmla="*/ 0 w 708"/>
                <a:gd name="T11" fmla="*/ 0 h 1076"/>
                <a:gd name="T12" fmla="*/ 0 w 708"/>
                <a:gd name="T13" fmla="*/ 0 h 1076"/>
                <a:gd name="T14" fmla="*/ 0 w 708"/>
                <a:gd name="T15" fmla="*/ 0 h 1076"/>
                <a:gd name="T16" fmla="*/ 0 w 708"/>
                <a:gd name="T17" fmla="*/ 0 h 1076"/>
                <a:gd name="T18" fmla="*/ 0 w 708"/>
                <a:gd name="T19" fmla="*/ 0 h 1076"/>
                <a:gd name="T20" fmla="*/ 0 w 708"/>
                <a:gd name="T21" fmla="*/ 0 h 1076"/>
                <a:gd name="T22" fmla="*/ 0 w 708"/>
                <a:gd name="T23" fmla="*/ 0 h 1076"/>
                <a:gd name="T24" fmla="*/ 0 w 708"/>
                <a:gd name="T25" fmla="*/ 0 h 1076"/>
                <a:gd name="T26" fmla="*/ 0 w 708"/>
                <a:gd name="T27" fmla="*/ 0 h 1076"/>
                <a:gd name="T28" fmla="*/ 0 w 708"/>
                <a:gd name="T29" fmla="*/ 0 h 1076"/>
                <a:gd name="T30" fmla="*/ 0 w 708"/>
                <a:gd name="T31" fmla="*/ 0 h 1076"/>
                <a:gd name="T32" fmla="*/ 0 w 708"/>
                <a:gd name="T33" fmla="*/ 0 h 1076"/>
                <a:gd name="T34" fmla="*/ 0 w 708"/>
                <a:gd name="T35" fmla="*/ 0 h 1076"/>
                <a:gd name="T36" fmla="*/ 0 w 708"/>
                <a:gd name="T37" fmla="*/ 0 h 1076"/>
                <a:gd name="T38" fmla="*/ 0 w 708"/>
                <a:gd name="T39" fmla="*/ 0 h 1076"/>
                <a:gd name="T40" fmla="*/ 0 w 708"/>
                <a:gd name="T41" fmla="*/ 0 h 1076"/>
                <a:gd name="T42" fmla="*/ 0 w 708"/>
                <a:gd name="T43" fmla="*/ 0 h 1076"/>
                <a:gd name="T44" fmla="*/ 0 w 708"/>
                <a:gd name="T45" fmla="*/ 0 h 1076"/>
                <a:gd name="T46" fmla="*/ 0 w 708"/>
                <a:gd name="T47" fmla="*/ 0 h 1076"/>
                <a:gd name="T48" fmla="*/ 0 w 708"/>
                <a:gd name="T49" fmla="*/ 0 h 1076"/>
                <a:gd name="T50" fmla="*/ 0 w 708"/>
                <a:gd name="T51" fmla="*/ 0 h 1076"/>
                <a:gd name="T52" fmla="*/ 0 w 708"/>
                <a:gd name="T53" fmla="*/ 0 h 1076"/>
                <a:gd name="T54" fmla="*/ 0 w 708"/>
                <a:gd name="T55" fmla="*/ 0 h 1076"/>
                <a:gd name="T56" fmla="*/ 0 w 708"/>
                <a:gd name="T57" fmla="*/ 0 h 1076"/>
                <a:gd name="T58" fmla="*/ 0 w 708"/>
                <a:gd name="T59" fmla="*/ 0 h 1076"/>
                <a:gd name="T60" fmla="*/ 0 w 708"/>
                <a:gd name="T61" fmla="*/ 0 h 1076"/>
                <a:gd name="T62" fmla="*/ 0 w 708"/>
                <a:gd name="T63" fmla="*/ 0 h 1076"/>
                <a:gd name="T64" fmla="*/ 0 w 708"/>
                <a:gd name="T65" fmla="*/ 0 h 1076"/>
                <a:gd name="T66" fmla="*/ 0 w 708"/>
                <a:gd name="T67" fmla="*/ 0 h 1076"/>
                <a:gd name="T68" fmla="*/ 0 w 708"/>
                <a:gd name="T69" fmla="*/ 0 h 1076"/>
                <a:gd name="T70" fmla="*/ 0 w 708"/>
                <a:gd name="T71" fmla="*/ 0 h 1076"/>
                <a:gd name="T72" fmla="*/ 0 w 708"/>
                <a:gd name="T73" fmla="*/ 0 h 1076"/>
                <a:gd name="T74" fmla="*/ 0 w 708"/>
                <a:gd name="T75" fmla="*/ 0 h 1076"/>
                <a:gd name="T76" fmla="*/ 0 w 708"/>
                <a:gd name="T77" fmla="*/ 0 h 1076"/>
                <a:gd name="T78" fmla="*/ 0 w 708"/>
                <a:gd name="T79" fmla="*/ 0 h 1076"/>
                <a:gd name="T80" fmla="*/ 0 w 708"/>
                <a:gd name="T81" fmla="*/ 0 h 1076"/>
                <a:gd name="T82" fmla="*/ 0 w 708"/>
                <a:gd name="T83" fmla="*/ 0 h 1076"/>
                <a:gd name="T84" fmla="*/ 0 w 708"/>
                <a:gd name="T85" fmla="*/ 0 h 1076"/>
                <a:gd name="T86" fmla="*/ 0 w 708"/>
                <a:gd name="T87" fmla="*/ 0 h 1076"/>
                <a:gd name="T88" fmla="*/ 0 w 708"/>
                <a:gd name="T89" fmla="*/ 0 h 1076"/>
                <a:gd name="T90" fmla="*/ 0 w 708"/>
                <a:gd name="T91" fmla="*/ 0 h 1076"/>
                <a:gd name="T92" fmla="*/ 0 w 708"/>
                <a:gd name="T93" fmla="*/ 0 h 1076"/>
                <a:gd name="T94" fmla="*/ 0 w 708"/>
                <a:gd name="T95" fmla="*/ 0 h 1076"/>
                <a:gd name="T96" fmla="*/ 0 w 708"/>
                <a:gd name="T97" fmla="*/ 0 h 1076"/>
                <a:gd name="T98" fmla="*/ 0 w 708"/>
                <a:gd name="T99" fmla="*/ 0 h 1076"/>
                <a:gd name="T100" fmla="*/ 0 w 708"/>
                <a:gd name="T101" fmla="*/ 0 h 1076"/>
                <a:gd name="T102" fmla="*/ 0 w 708"/>
                <a:gd name="T103" fmla="*/ 0 h 1076"/>
                <a:gd name="T104" fmla="*/ 0 w 708"/>
                <a:gd name="T105" fmla="*/ 0 h 107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08" h="1076">
                  <a:moveTo>
                    <a:pt x="195" y="475"/>
                  </a:moveTo>
                  <a:lnTo>
                    <a:pt x="229" y="475"/>
                  </a:lnTo>
                  <a:lnTo>
                    <a:pt x="260" y="474"/>
                  </a:lnTo>
                  <a:lnTo>
                    <a:pt x="288" y="472"/>
                  </a:lnTo>
                  <a:lnTo>
                    <a:pt x="315" y="470"/>
                  </a:lnTo>
                  <a:lnTo>
                    <a:pt x="339" y="466"/>
                  </a:lnTo>
                  <a:lnTo>
                    <a:pt x="362" y="459"/>
                  </a:lnTo>
                  <a:lnTo>
                    <a:pt x="386" y="452"/>
                  </a:lnTo>
                  <a:lnTo>
                    <a:pt x="410" y="442"/>
                  </a:lnTo>
                  <a:lnTo>
                    <a:pt x="424" y="436"/>
                  </a:lnTo>
                  <a:lnTo>
                    <a:pt x="437" y="429"/>
                  </a:lnTo>
                  <a:lnTo>
                    <a:pt x="448" y="421"/>
                  </a:lnTo>
                  <a:lnTo>
                    <a:pt x="460" y="412"/>
                  </a:lnTo>
                  <a:lnTo>
                    <a:pt x="470" y="402"/>
                  </a:lnTo>
                  <a:lnTo>
                    <a:pt x="481" y="392"/>
                  </a:lnTo>
                  <a:lnTo>
                    <a:pt x="489" y="380"/>
                  </a:lnTo>
                  <a:lnTo>
                    <a:pt x="498" y="367"/>
                  </a:lnTo>
                  <a:lnTo>
                    <a:pt x="505" y="354"/>
                  </a:lnTo>
                  <a:lnTo>
                    <a:pt x="512" y="341"/>
                  </a:lnTo>
                  <a:lnTo>
                    <a:pt x="517" y="327"/>
                  </a:lnTo>
                  <a:lnTo>
                    <a:pt x="521" y="313"/>
                  </a:lnTo>
                  <a:lnTo>
                    <a:pt x="526" y="298"/>
                  </a:lnTo>
                  <a:lnTo>
                    <a:pt x="528" y="283"/>
                  </a:lnTo>
                  <a:lnTo>
                    <a:pt x="530" y="267"/>
                  </a:lnTo>
                  <a:lnTo>
                    <a:pt x="530" y="251"/>
                  </a:lnTo>
                  <a:lnTo>
                    <a:pt x="530" y="234"/>
                  </a:lnTo>
                  <a:lnTo>
                    <a:pt x="528" y="218"/>
                  </a:lnTo>
                  <a:lnTo>
                    <a:pt x="526" y="203"/>
                  </a:lnTo>
                  <a:lnTo>
                    <a:pt x="521" y="188"/>
                  </a:lnTo>
                  <a:lnTo>
                    <a:pt x="517" y="174"/>
                  </a:lnTo>
                  <a:lnTo>
                    <a:pt x="512" y="161"/>
                  </a:lnTo>
                  <a:lnTo>
                    <a:pt x="505" y="148"/>
                  </a:lnTo>
                  <a:lnTo>
                    <a:pt x="498" y="138"/>
                  </a:lnTo>
                  <a:lnTo>
                    <a:pt x="491" y="127"/>
                  </a:lnTo>
                  <a:lnTo>
                    <a:pt x="481" y="118"/>
                  </a:lnTo>
                  <a:lnTo>
                    <a:pt x="471" y="108"/>
                  </a:lnTo>
                  <a:lnTo>
                    <a:pt x="461" y="101"/>
                  </a:lnTo>
                  <a:lnTo>
                    <a:pt x="449" y="93"/>
                  </a:lnTo>
                  <a:lnTo>
                    <a:pt x="437" y="87"/>
                  </a:lnTo>
                  <a:lnTo>
                    <a:pt x="423" y="82"/>
                  </a:lnTo>
                  <a:lnTo>
                    <a:pt x="409" y="76"/>
                  </a:lnTo>
                  <a:lnTo>
                    <a:pt x="393" y="72"/>
                  </a:lnTo>
                  <a:lnTo>
                    <a:pt x="377" y="69"/>
                  </a:lnTo>
                  <a:lnTo>
                    <a:pt x="359" y="66"/>
                  </a:lnTo>
                  <a:lnTo>
                    <a:pt x="342" y="64"/>
                  </a:lnTo>
                  <a:lnTo>
                    <a:pt x="323" y="62"/>
                  </a:lnTo>
                  <a:lnTo>
                    <a:pt x="303" y="60"/>
                  </a:lnTo>
                  <a:lnTo>
                    <a:pt x="283" y="60"/>
                  </a:lnTo>
                  <a:lnTo>
                    <a:pt x="262" y="60"/>
                  </a:lnTo>
                  <a:lnTo>
                    <a:pt x="138" y="60"/>
                  </a:lnTo>
                  <a:lnTo>
                    <a:pt x="138" y="475"/>
                  </a:lnTo>
                  <a:lnTo>
                    <a:pt x="195" y="475"/>
                  </a:lnTo>
                  <a:close/>
                  <a:moveTo>
                    <a:pt x="360" y="1074"/>
                  </a:moveTo>
                  <a:lnTo>
                    <a:pt x="232" y="1076"/>
                  </a:lnTo>
                  <a:lnTo>
                    <a:pt x="0" y="1076"/>
                  </a:lnTo>
                  <a:lnTo>
                    <a:pt x="0" y="0"/>
                  </a:lnTo>
                  <a:lnTo>
                    <a:pt x="318" y="0"/>
                  </a:lnTo>
                  <a:lnTo>
                    <a:pt x="345" y="1"/>
                  </a:lnTo>
                  <a:lnTo>
                    <a:pt x="373" y="2"/>
                  </a:lnTo>
                  <a:lnTo>
                    <a:pt x="398" y="3"/>
                  </a:lnTo>
                  <a:lnTo>
                    <a:pt x="424" y="5"/>
                  </a:lnTo>
                  <a:lnTo>
                    <a:pt x="447" y="8"/>
                  </a:lnTo>
                  <a:lnTo>
                    <a:pt x="469" y="13"/>
                  </a:lnTo>
                  <a:lnTo>
                    <a:pt x="491" y="17"/>
                  </a:lnTo>
                  <a:lnTo>
                    <a:pt x="511" y="22"/>
                  </a:lnTo>
                  <a:lnTo>
                    <a:pt x="530" y="27"/>
                  </a:lnTo>
                  <a:lnTo>
                    <a:pt x="547" y="34"/>
                  </a:lnTo>
                  <a:lnTo>
                    <a:pt x="564" y="41"/>
                  </a:lnTo>
                  <a:lnTo>
                    <a:pt x="578" y="50"/>
                  </a:lnTo>
                  <a:lnTo>
                    <a:pt x="593" y="58"/>
                  </a:lnTo>
                  <a:lnTo>
                    <a:pt x="606" y="68"/>
                  </a:lnTo>
                  <a:lnTo>
                    <a:pt x="618" y="78"/>
                  </a:lnTo>
                  <a:lnTo>
                    <a:pt x="628" y="90"/>
                  </a:lnTo>
                  <a:lnTo>
                    <a:pt x="638" y="103"/>
                  </a:lnTo>
                  <a:lnTo>
                    <a:pt x="645" y="117"/>
                  </a:lnTo>
                  <a:lnTo>
                    <a:pt x="653" y="131"/>
                  </a:lnTo>
                  <a:lnTo>
                    <a:pt x="658" y="147"/>
                  </a:lnTo>
                  <a:lnTo>
                    <a:pt x="662" y="163"/>
                  </a:lnTo>
                  <a:lnTo>
                    <a:pt x="665" y="181"/>
                  </a:lnTo>
                  <a:lnTo>
                    <a:pt x="667" y="199"/>
                  </a:lnTo>
                  <a:lnTo>
                    <a:pt x="669" y="218"/>
                  </a:lnTo>
                  <a:lnTo>
                    <a:pt x="669" y="232"/>
                  </a:lnTo>
                  <a:lnTo>
                    <a:pt x="667" y="245"/>
                  </a:lnTo>
                  <a:lnTo>
                    <a:pt x="665" y="258"/>
                  </a:lnTo>
                  <a:lnTo>
                    <a:pt x="663" y="270"/>
                  </a:lnTo>
                  <a:lnTo>
                    <a:pt x="661" y="282"/>
                  </a:lnTo>
                  <a:lnTo>
                    <a:pt x="658" y="294"/>
                  </a:lnTo>
                  <a:lnTo>
                    <a:pt x="654" y="306"/>
                  </a:lnTo>
                  <a:lnTo>
                    <a:pt x="649" y="317"/>
                  </a:lnTo>
                  <a:lnTo>
                    <a:pt x="640" y="338"/>
                  </a:lnTo>
                  <a:lnTo>
                    <a:pt x="628" y="360"/>
                  </a:lnTo>
                  <a:lnTo>
                    <a:pt x="621" y="370"/>
                  </a:lnTo>
                  <a:lnTo>
                    <a:pt x="614" y="380"/>
                  </a:lnTo>
                  <a:lnTo>
                    <a:pt x="606" y="389"/>
                  </a:lnTo>
                  <a:lnTo>
                    <a:pt x="598" y="399"/>
                  </a:lnTo>
                  <a:lnTo>
                    <a:pt x="581" y="416"/>
                  </a:lnTo>
                  <a:lnTo>
                    <a:pt x="562" y="432"/>
                  </a:lnTo>
                  <a:lnTo>
                    <a:pt x="540" y="447"/>
                  </a:lnTo>
                  <a:lnTo>
                    <a:pt x="519" y="459"/>
                  </a:lnTo>
                  <a:lnTo>
                    <a:pt x="497" y="470"/>
                  </a:lnTo>
                  <a:lnTo>
                    <a:pt x="473" y="480"/>
                  </a:lnTo>
                  <a:lnTo>
                    <a:pt x="446" y="489"/>
                  </a:lnTo>
                  <a:lnTo>
                    <a:pt x="419" y="499"/>
                  </a:lnTo>
                  <a:lnTo>
                    <a:pt x="430" y="499"/>
                  </a:lnTo>
                  <a:lnTo>
                    <a:pt x="442" y="500"/>
                  </a:lnTo>
                  <a:lnTo>
                    <a:pt x="453" y="501"/>
                  </a:lnTo>
                  <a:lnTo>
                    <a:pt x="465" y="502"/>
                  </a:lnTo>
                  <a:lnTo>
                    <a:pt x="478" y="504"/>
                  </a:lnTo>
                  <a:lnTo>
                    <a:pt x="492" y="507"/>
                  </a:lnTo>
                  <a:lnTo>
                    <a:pt x="504" y="511"/>
                  </a:lnTo>
                  <a:lnTo>
                    <a:pt x="519" y="516"/>
                  </a:lnTo>
                  <a:lnTo>
                    <a:pt x="532" y="519"/>
                  </a:lnTo>
                  <a:lnTo>
                    <a:pt x="544" y="523"/>
                  </a:lnTo>
                  <a:lnTo>
                    <a:pt x="556" y="527"/>
                  </a:lnTo>
                  <a:lnTo>
                    <a:pt x="568" y="533"/>
                  </a:lnTo>
                  <a:lnTo>
                    <a:pt x="580" y="538"/>
                  </a:lnTo>
                  <a:lnTo>
                    <a:pt x="591" y="544"/>
                  </a:lnTo>
                  <a:lnTo>
                    <a:pt x="602" y="551"/>
                  </a:lnTo>
                  <a:lnTo>
                    <a:pt x="612" y="558"/>
                  </a:lnTo>
                  <a:lnTo>
                    <a:pt x="622" y="566"/>
                  </a:lnTo>
                  <a:lnTo>
                    <a:pt x="631" y="573"/>
                  </a:lnTo>
                  <a:lnTo>
                    <a:pt x="641" y="581"/>
                  </a:lnTo>
                  <a:lnTo>
                    <a:pt x="649" y="590"/>
                  </a:lnTo>
                  <a:lnTo>
                    <a:pt x="658" y="600"/>
                  </a:lnTo>
                  <a:lnTo>
                    <a:pt x="665" y="610"/>
                  </a:lnTo>
                  <a:lnTo>
                    <a:pt x="673" y="621"/>
                  </a:lnTo>
                  <a:lnTo>
                    <a:pt x="680" y="632"/>
                  </a:lnTo>
                  <a:lnTo>
                    <a:pt x="687" y="644"/>
                  </a:lnTo>
                  <a:lnTo>
                    <a:pt x="692" y="657"/>
                  </a:lnTo>
                  <a:lnTo>
                    <a:pt x="697" y="671"/>
                  </a:lnTo>
                  <a:lnTo>
                    <a:pt x="701" y="684"/>
                  </a:lnTo>
                  <a:lnTo>
                    <a:pt x="705" y="699"/>
                  </a:lnTo>
                  <a:lnTo>
                    <a:pt x="707" y="714"/>
                  </a:lnTo>
                  <a:lnTo>
                    <a:pt x="708" y="730"/>
                  </a:lnTo>
                  <a:lnTo>
                    <a:pt x="708" y="747"/>
                  </a:lnTo>
                  <a:lnTo>
                    <a:pt x="708" y="767"/>
                  </a:lnTo>
                  <a:lnTo>
                    <a:pt x="706" y="787"/>
                  </a:lnTo>
                  <a:lnTo>
                    <a:pt x="703" y="808"/>
                  </a:lnTo>
                  <a:lnTo>
                    <a:pt x="699" y="827"/>
                  </a:lnTo>
                  <a:lnTo>
                    <a:pt x="694" y="845"/>
                  </a:lnTo>
                  <a:lnTo>
                    <a:pt x="688" y="863"/>
                  </a:lnTo>
                  <a:lnTo>
                    <a:pt x="681" y="880"/>
                  </a:lnTo>
                  <a:lnTo>
                    <a:pt x="673" y="897"/>
                  </a:lnTo>
                  <a:lnTo>
                    <a:pt x="663" y="914"/>
                  </a:lnTo>
                  <a:lnTo>
                    <a:pt x="653" y="930"/>
                  </a:lnTo>
                  <a:lnTo>
                    <a:pt x="641" y="945"/>
                  </a:lnTo>
                  <a:lnTo>
                    <a:pt x="628" y="959"/>
                  </a:lnTo>
                  <a:lnTo>
                    <a:pt x="613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5" y="1012"/>
                  </a:lnTo>
                  <a:lnTo>
                    <a:pt x="555" y="1020"/>
                  </a:lnTo>
                  <a:lnTo>
                    <a:pt x="545" y="1026"/>
                  </a:lnTo>
                  <a:lnTo>
                    <a:pt x="533" y="1032"/>
                  </a:lnTo>
                  <a:lnTo>
                    <a:pt x="521" y="1037"/>
                  </a:lnTo>
                  <a:lnTo>
                    <a:pt x="510" y="1042"/>
                  </a:lnTo>
                  <a:lnTo>
                    <a:pt x="496" y="1047"/>
                  </a:lnTo>
                  <a:lnTo>
                    <a:pt x="483" y="1052"/>
                  </a:lnTo>
                  <a:lnTo>
                    <a:pt x="469" y="1056"/>
                  </a:lnTo>
                  <a:lnTo>
                    <a:pt x="443" y="1061"/>
                  </a:lnTo>
                  <a:lnTo>
                    <a:pt x="416" y="1067"/>
                  </a:lnTo>
                  <a:lnTo>
                    <a:pt x="389" y="1071"/>
                  </a:lnTo>
                  <a:lnTo>
                    <a:pt x="360" y="1074"/>
                  </a:lnTo>
                  <a:close/>
                  <a:moveTo>
                    <a:pt x="234" y="536"/>
                  </a:moveTo>
                  <a:lnTo>
                    <a:pt x="138" y="536"/>
                  </a:lnTo>
                  <a:lnTo>
                    <a:pt x="138" y="1018"/>
                  </a:lnTo>
                  <a:lnTo>
                    <a:pt x="296" y="1018"/>
                  </a:lnTo>
                  <a:lnTo>
                    <a:pt x="315" y="1018"/>
                  </a:lnTo>
                  <a:lnTo>
                    <a:pt x="333" y="1016"/>
                  </a:lnTo>
                  <a:lnTo>
                    <a:pt x="351" y="1014"/>
                  </a:lnTo>
                  <a:lnTo>
                    <a:pt x="369" y="1010"/>
                  </a:lnTo>
                  <a:lnTo>
                    <a:pt x="386" y="1006"/>
                  </a:lnTo>
                  <a:lnTo>
                    <a:pt x="402" y="1001"/>
                  </a:lnTo>
                  <a:lnTo>
                    <a:pt x="417" y="994"/>
                  </a:lnTo>
                  <a:lnTo>
                    <a:pt x="433" y="987"/>
                  </a:lnTo>
                  <a:lnTo>
                    <a:pt x="447" y="980"/>
                  </a:lnTo>
                  <a:lnTo>
                    <a:pt x="461" y="970"/>
                  </a:lnTo>
                  <a:lnTo>
                    <a:pt x="475" y="960"/>
                  </a:lnTo>
                  <a:lnTo>
                    <a:pt x="486" y="950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4" y="884"/>
                  </a:lnTo>
                  <a:lnTo>
                    <a:pt x="541" y="869"/>
                  </a:lnTo>
                  <a:lnTo>
                    <a:pt x="547" y="854"/>
                  </a:lnTo>
                  <a:lnTo>
                    <a:pt x="552" y="839"/>
                  </a:lnTo>
                  <a:lnTo>
                    <a:pt x="555" y="824"/>
                  </a:lnTo>
                  <a:lnTo>
                    <a:pt x="558" y="808"/>
                  </a:lnTo>
                  <a:lnTo>
                    <a:pt x="559" y="791"/>
                  </a:lnTo>
                  <a:lnTo>
                    <a:pt x="560" y="774"/>
                  </a:lnTo>
                  <a:lnTo>
                    <a:pt x="559" y="751"/>
                  </a:lnTo>
                  <a:lnTo>
                    <a:pt x="557" y="731"/>
                  </a:lnTo>
                  <a:lnTo>
                    <a:pt x="554" y="711"/>
                  </a:lnTo>
                  <a:lnTo>
                    <a:pt x="550" y="693"/>
                  </a:lnTo>
                  <a:lnTo>
                    <a:pt x="545" y="676"/>
                  </a:lnTo>
                  <a:lnTo>
                    <a:pt x="537" y="660"/>
                  </a:lnTo>
                  <a:lnTo>
                    <a:pt x="530" y="646"/>
                  </a:lnTo>
                  <a:lnTo>
                    <a:pt x="520" y="632"/>
                  </a:lnTo>
                  <a:lnTo>
                    <a:pt x="510" y="620"/>
                  </a:lnTo>
                  <a:lnTo>
                    <a:pt x="499" y="608"/>
                  </a:lnTo>
                  <a:lnTo>
                    <a:pt x="486" y="597"/>
                  </a:lnTo>
                  <a:lnTo>
                    <a:pt x="473" y="588"/>
                  </a:lnTo>
                  <a:lnTo>
                    <a:pt x="458" y="578"/>
                  </a:lnTo>
                  <a:lnTo>
                    <a:pt x="442" y="571"/>
                  </a:lnTo>
                  <a:lnTo>
                    <a:pt x="425" y="565"/>
                  </a:lnTo>
                  <a:lnTo>
                    <a:pt x="407" y="558"/>
                  </a:lnTo>
                  <a:lnTo>
                    <a:pt x="389" y="553"/>
                  </a:lnTo>
                  <a:lnTo>
                    <a:pt x="370" y="549"/>
                  </a:lnTo>
                  <a:lnTo>
                    <a:pt x="350" y="544"/>
                  </a:lnTo>
                  <a:lnTo>
                    <a:pt x="328" y="542"/>
                  </a:lnTo>
                  <a:lnTo>
                    <a:pt x="306" y="539"/>
                  </a:lnTo>
                  <a:lnTo>
                    <a:pt x="283" y="538"/>
                  </a:lnTo>
                  <a:lnTo>
                    <a:pt x="259" y="537"/>
                  </a:lnTo>
                  <a:lnTo>
                    <a:pt x="234" y="5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24"/>
            <p:cNvSpPr>
              <a:spLocks/>
            </p:cNvSpPr>
            <p:nvPr userDrawn="1"/>
          </p:nvSpPr>
          <p:spPr bwMode="auto">
            <a:xfrm>
              <a:off x="1817" y="1706"/>
              <a:ext cx="47" cy="62"/>
            </a:xfrm>
            <a:custGeom>
              <a:avLst/>
              <a:gdLst>
                <a:gd name="T0" fmla="*/ 0 w 794"/>
                <a:gd name="T1" fmla="*/ 0 h 1081"/>
                <a:gd name="T2" fmla="*/ 0 w 794"/>
                <a:gd name="T3" fmla="*/ 0 h 1081"/>
                <a:gd name="T4" fmla="*/ 0 w 794"/>
                <a:gd name="T5" fmla="*/ 0 h 1081"/>
                <a:gd name="T6" fmla="*/ 0 w 794"/>
                <a:gd name="T7" fmla="*/ 0 h 1081"/>
                <a:gd name="T8" fmla="*/ 0 w 794"/>
                <a:gd name="T9" fmla="*/ 0 h 1081"/>
                <a:gd name="T10" fmla="*/ 0 w 794"/>
                <a:gd name="T11" fmla="*/ 0 h 1081"/>
                <a:gd name="T12" fmla="*/ 0 w 794"/>
                <a:gd name="T13" fmla="*/ 0 h 1081"/>
                <a:gd name="T14" fmla="*/ 0 w 794"/>
                <a:gd name="T15" fmla="*/ 0 h 1081"/>
                <a:gd name="T16" fmla="*/ 0 w 794"/>
                <a:gd name="T17" fmla="*/ 0 h 1081"/>
                <a:gd name="T18" fmla="*/ 0 w 794"/>
                <a:gd name="T19" fmla="*/ 0 h 1081"/>
                <a:gd name="T20" fmla="*/ 0 w 794"/>
                <a:gd name="T21" fmla="*/ 0 h 1081"/>
                <a:gd name="T22" fmla="*/ 0 w 794"/>
                <a:gd name="T23" fmla="*/ 0 h 1081"/>
                <a:gd name="T24" fmla="*/ 0 w 794"/>
                <a:gd name="T25" fmla="*/ 0 h 1081"/>
                <a:gd name="T26" fmla="*/ 0 w 794"/>
                <a:gd name="T27" fmla="*/ 0 h 1081"/>
                <a:gd name="T28" fmla="*/ 0 w 794"/>
                <a:gd name="T29" fmla="*/ 0 h 1081"/>
                <a:gd name="T30" fmla="*/ 0 w 794"/>
                <a:gd name="T31" fmla="*/ 0 h 1081"/>
                <a:gd name="T32" fmla="*/ 0 w 794"/>
                <a:gd name="T33" fmla="*/ 0 h 1081"/>
                <a:gd name="T34" fmla="*/ 0 w 794"/>
                <a:gd name="T35" fmla="*/ 0 h 1081"/>
                <a:gd name="T36" fmla="*/ 0 w 794"/>
                <a:gd name="T37" fmla="*/ 0 h 1081"/>
                <a:gd name="T38" fmla="*/ 0 w 794"/>
                <a:gd name="T39" fmla="*/ 0 h 1081"/>
                <a:gd name="T40" fmla="*/ 0 w 794"/>
                <a:gd name="T41" fmla="*/ 0 h 1081"/>
                <a:gd name="T42" fmla="*/ 0 w 794"/>
                <a:gd name="T43" fmla="*/ 0 h 1081"/>
                <a:gd name="T44" fmla="*/ 0 w 794"/>
                <a:gd name="T45" fmla="*/ 0 h 1081"/>
                <a:gd name="T46" fmla="*/ 0 w 794"/>
                <a:gd name="T47" fmla="*/ 0 h 1081"/>
                <a:gd name="T48" fmla="*/ 0 w 794"/>
                <a:gd name="T49" fmla="*/ 0 h 1081"/>
                <a:gd name="T50" fmla="*/ 0 w 794"/>
                <a:gd name="T51" fmla="*/ 0 h 1081"/>
                <a:gd name="T52" fmla="*/ 0 w 794"/>
                <a:gd name="T53" fmla="*/ 0 h 1081"/>
                <a:gd name="T54" fmla="*/ 0 w 794"/>
                <a:gd name="T55" fmla="*/ 0 h 1081"/>
                <a:gd name="T56" fmla="*/ 0 w 794"/>
                <a:gd name="T57" fmla="*/ 0 h 1081"/>
                <a:gd name="T58" fmla="*/ 0 w 794"/>
                <a:gd name="T59" fmla="*/ 0 h 1081"/>
                <a:gd name="T60" fmla="*/ 0 w 794"/>
                <a:gd name="T61" fmla="*/ 0 h 1081"/>
                <a:gd name="T62" fmla="*/ 0 w 794"/>
                <a:gd name="T63" fmla="*/ 0 h 1081"/>
                <a:gd name="T64" fmla="*/ 0 w 794"/>
                <a:gd name="T65" fmla="*/ 0 h 1081"/>
                <a:gd name="T66" fmla="*/ 0 w 794"/>
                <a:gd name="T67" fmla="*/ 0 h 1081"/>
                <a:gd name="T68" fmla="*/ 0 w 794"/>
                <a:gd name="T69" fmla="*/ 0 h 1081"/>
                <a:gd name="T70" fmla="*/ 0 w 794"/>
                <a:gd name="T71" fmla="*/ 0 h 1081"/>
                <a:gd name="T72" fmla="*/ 0 w 794"/>
                <a:gd name="T73" fmla="*/ 0 h 1081"/>
                <a:gd name="T74" fmla="*/ 0 w 794"/>
                <a:gd name="T75" fmla="*/ 0 h 1081"/>
                <a:gd name="T76" fmla="*/ 0 w 794"/>
                <a:gd name="T77" fmla="*/ 0 h 1081"/>
                <a:gd name="T78" fmla="*/ 0 w 794"/>
                <a:gd name="T79" fmla="*/ 0 h 1081"/>
                <a:gd name="T80" fmla="*/ 0 w 794"/>
                <a:gd name="T81" fmla="*/ 0 h 1081"/>
                <a:gd name="T82" fmla="*/ 0 w 794"/>
                <a:gd name="T83" fmla="*/ 0 h 1081"/>
                <a:gd name="T84" fmla="*/ 0 w 794"/>
                <a:gd name="T85" fmla="*/ 0 h 1081"/>
                <a:gd name="T86" fmla="*/ 0 w 794"/>
                <a:gd name="T87" fmla="*/ 0 h 1081"/>
                <a:gd name="T88" fmla="*/ 0 w 794"/>
                <a:gd name="T89" fmla="*/ 0 h 1081"/>
                <a:gd name="T90" fmla="*/ 0 w 794"/>
                <a:gd name="T91" fmla="*/ 0 h 1081"/>
                <a:gd name="T92" fmla="*/ 0 w 794"/>
                <a:gd name="T93" fmla="*/ 0 h 1081"/>
                <a:gd name="T94" fmla="*/ 0 w 794"/>
                <a:gd name="T95" fmla="*/ 0 h 1081"/>
                <a:gd name="T96" fmla="*/ 0 w 794"/>
                <a:gd name="T97" fmla="*/ 0 h 1081"/>
                <a:gd name="T98" fmla="*/ 0 w 794"/>
                <a:gd name="T99" fmla="*/ 0 h 1081"/>
                <a:gd name="T100" fmla="*/ 0 w 794"/>
                <a:gd name="T101" fmla="*/ 0 h 1081"/>
                <a:gd name="T102" fmla="*/ 0 w 794"/>
                <a:gd name="T103" fmla="*/ 0 h 1081"/>
                <a:gd name="T104" fmla="*/ 0 w 794"/>
                <a:gd name="T105" fmla="*/ 0 h 1081"/>
                <a:gd name="T106" fmla="*/ 0 w 794"/>
                <a:gd name="T107" fmla="*/ 0 h 1081"/>
                <a:gd name="T108" fmla="*/ 0 w 794"/>
                <a:gd name="T109" fmla="*/ 0 h 1081"/>
                <a:gd name="T110" fmla="*/ 0 w 794"/>
                <a:gd name="T111" fmla="*/ 0 h 1081"/>
                <a:gd name="T112" fmla="*/ 0 w 794"/>
                <a:gd name="T113" fmla="*/ 0 h 1081"/>
                <a:gd name="T114" fmla="*/ 0 w 794"/>
                <a:gd name="T115" fmla="*/ 0 h 1081"/>
                <a:gd name="T116" fmla="*/ 0 w 794"/>
                <a:gd name="T117" fmla="*/ 0 h 1081"/>
                <a:gd name="T118" fmla="*/ 0 w 794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4" h="1081">
                  <a:moveTo>
                    <a:pt x="0" y="1081"/>
                  </a:moveTo>
                  <a:lnTo>
                    <a:pt x="0" y="0"/>
                  </a:lnTo>
                  <a:lnTo>
                    <a:pt x="40" y="4"/>
                  </a:lnTo>
                  <a:lnTo>
                    <a:pt x="70" y="5"/>
                  </a:lnTo>
                  <a:lnTo>
                    <a:pt x="98" y="4"/>
                  </a:lnTo>
                  <a:lnTo>
                    <a:pt x="140" y="0"/>
                  </a:lnTo>
                  <a:lnTo>
                    <a:pt x="140" y="489"/>
                  </a:lnTo>
                  <a:lnTo>
                    <a:pt x="144" y="491"/>
                  </a:lnTo>
                  <a:lnTo>
                    <a:pt x="147" y="492"/>
                  </a:lnTo>
                  <a:lnTo>
                    <a:pt x="154" y="491"/>
                  </a:lnTo>
                  <a:lnTo>
                    <a:pt x="161" y="489"/>
                  </a:lnTo>
                  <a:lnTo>
                    <a:pt x="170" y="485"/>
                  </a:lnTo>
                  <a:lnTo>
                    <a:pt x="179" y="480"/>
                  </a:lnTo>
                  <a:lnTo>
                    <a:pt x="187" y="473"/>
                  </a:lnTo>
                  <a:lnTo>
                    <a:pt x="194" y="467"/>
                  </a:lnTo>
                  <a:lnTo>
                    <a:pt x="203" y="459"/>
                  </a:lnTo>
                  <a:lnTo>
                    <a:pt x="213" y="451"/>
                  </a:lnTo>
                  <a:lnTo>
                    <a:pt x="224" y="440"/>
                  </a:lnTo>
                  <a:lnTo>
                    <a:pt x="235" y="430"/>
                  </a:lnTo>
                  <a:lnTo>
                    <a:pt x="248" y="417"/>
                  </a:lnTo>
                  <a:lnTo>
                    <a:pt x="263" y="402"/>
                  </a:lnTo>
                  <a:lnTo>
                    <a:pt x="651" y="0"/>
                  </a:lnTo>
                  <a:lnTo>
                    <a:pt x="685" y="4"/>
                  </a:lnTo>
                  <a:lnTo>
                    <a:pt x="714" y="5"/>
                  </a:lnTo>
                  <a:lnTo>
                    <a:pt x="738" y="4"/>
                  </a:lnTo>
                  <a:lnTo>
                    <a:pt x="774" y="0"/>
                  </a:lnTo>
                  <a:lnTo>
                    <a:pt x="417" y="346"/>
                  </a:lnTo>
                  <a:lnTo>
                    <a:pt x="283" y="481"/>
                  </a:lnTo>
                  <a:lnTo>
                    <a:pt x="416" y="632"/>
                  </a:lnTo>
                  <a:lnTo>
                    <a:pt x="569" y="803"/>
                  </a:lnTo>
                  <a:lnTo>
                    <a:pt x="666" y="916"/>
                  </a:lnTo>
                  <a:lnTo>
                    <a:pt x="794" y="1074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3" y="1078"/>
                  </a:lnTo>
                  <a:lnTo>
                    <a:pt x="734" y="1077"/>
                  </a:lnTo>
                  <a:lnTo>
                    <a:pt x="708" y="1076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2" y="1002"/>
                  </a:lnTo>
                  <a:lnTo>
                    <a:pt x="535" y="968"/>
                  </a:lnTo>
                  <a:lnTo>
                    <a:pt x="511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6" y="528"/>
                  </a:lnTo>
                  <a:lnTo>
                    <a:pt x="150" y="527"/>
                  </a:lnTo>
                  <a:lnTo>
                    <a:pt x="144" y="526"/>
                  </a:lnTo>
                  <a:lnTo>
                    <a:pt x="143" y="527"/>
                  </a:lnTo>
                  <a:lnTo>
                    <a:pt x="141" y="527"/>
                  </a:lnTo>
                  <a:lnTo>
                    <a:pt x="141" y="528"/>
                  </a:lnTo>
                  <a:lnTo>
                    <a:pt x="140" y="531"/>
                  </a:lnTo>
                  <a:lnTo>
                    <a:pt x="140" y="1081"/>
                  </a:lnTo>
                  <a:lnTo>
                    <a:pt x="112" y="1078"/>
                  </a:lnTo>
                  <a:lnTo>
                    <a:pt x="100" y="1078"/>
                  </a:lnTo>
                  <a:lnTo>
                    <a:pt x="91" y="1077"/>
                  </a:lnTo>
                  <a:lnTo>
                    <a:pt x="70" y="1076"/>
                  </a:lnTo>
                  <a:lnTo>
                    <a:pt x="38" y="1077"/>
                  </a:lnTo>
                  <a:lnTo>
                    <a:pt x="0" y="108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25"/>
            <p:cNvSpPr>
              <a:spLocks/>
            </p:cNvSpPr>
            <p:nvPr userDrawn="1"/>
          </p:nvSpPr>
          <p:spPr bwMode="auto">
            <a:xfrm>
              <a:off x="2527" y="1325"/>
              <a:ext cx="38" cy="9"/>
            </a:xfrm>
            <a:custGeom>
              <a:avLst/>
              <a:gdLst>
                <a:gd name="T0" fmla="*/ 0 w 649"/>
                <a:gd name="T1" fmla="*/ 0 h 154"/>
                <a:gd name="T2" fmla="*/ 0 w 649"/>
                <a:gd name="T3" fmla="*/ 0 h 154"/>
                <a:gd name="T4" fmla="*/ 0 w 649"/>
                <a:gd name="T5" fmla="*/ 0 h 154"/>
                <a:gd name="T6" fmla="*/ 0 w 649"/>
                <a:gd name="T7" fmla="*/ 0 h 154"/>
                <a:gd name="T8" fmla="*/ 0 w 649"/>
                <a:gd name="T9" fmla="*/ 0 h 154"/>
                <a:gd name="T10" fmla="*/ 0 w 649"/>
                <a:gd name="T11" fmla="*/ 0 h 154"/>
                <a:gd name="T12" fmla="*/ 0 w 649"/>
                <a:gd name="T13" fmla="*/ 0 h 154"/>
                <a:gd name="T14" fmla="*/ 0 w 649"/>
                <a:gd name="T15" fmla="*/ 0 h 154"/>
                <a:gd name="T16" fmla="*/ 0 w 649"/>
                <a:gd name="T17" fmla="*/ 0 h 154"/>
                <a:gd name="T18" fmla="*/ 0 w 649"/>
                <a:gd name="T19" fmla="*/ 0 h 154"/>
                <a:gd name="T20" fmla="*/ 0 w 649"/>
                <a:gd name="T21" fmla="*/ 0 h 154"/>
                <a:gd name="T22" fmla="*/ 0 w 649"/>
                <a:gd name="T23" fmla="*/ 0 h 154"/>
                <a:gd name="T24" fmla="*/ 0 w 649"/>
                <a:gd name="T25" fmla="*/ 0 h 154"/>
                <a:gd name="T26" fmla="*/ 0 w 649"/>
                <a:gd name="T27" fmla="*/ 0 h 154"/>
                <a:gd name="T28" fmla="*/ 0 w 649"/>
                <a:gd name="T29" fmla="*/ 0 h 154"/>
                <a:gd name="T30" fmla="*/ 0 w 649"/>
                <a:gd name="T31" fmla="*/ 0 h 154"/>
                <a:gd name="T32" fmla="*/ 0 w 649"/>
                <a:gd name="T33" fmla="*/ 0 h 154"/>
                <a:gd name="T34" fmla="*/ 0 w 649"/>
                <a:gd name="T35" fmla="*/ 0 h 154"/>
                <a:gd name="T36" fmla="*/ 0 w 649"/>
                <a:gd name="T37" fmla="*/ 0 h 154"/>
                <a:gd name="T38" fmla="*/ 0 w 649"/>
                <a:gd name="T39" fmla="*/ 0 h 154"/>
                <a:gd name="T40" fmla="*/ 0 w 649"/>
                <a:gd name="T41" fmla="*/ 0 h 154"/>
                <a:gd name="T42" fmla="*/ 0 w 649"/>
                <a:gd name="T43" fmla="*/ 0 h 154"/>
                <a:gd name="T44" fmla="*/ 0 w 649"/>
                <a:gd name="T45" fmla="*/ 0 h 154"/>
                <a:gd name="T46" fmla="*/ 0 w 649"/>
                <a:gd name="T47" fmla="*/ 0 h 154"/>
                <a:gd name="T48" fmla="*/ 0 w 649"/>
                <a:gd name="T49" fmla="*/ 0 h 154"/>
                <a:gd name="T50" fmla="*/ 0 w 649"/>
                <a:gd name="T51" fmla="*/ 0 h 154"/>
                <a:gd name="T52" fmla="*/ 0 w 649"/>
                <a:gd name="T53" fmla="*/ 0 h 154"/>
                <a:gd name="T54" fmla="*/ 0 w 649"/>
                <a:gd name="T55" fmla="*/ 0 h 154"/>
                <a:gd name="T56" fmla="*/ 0 w 649"/>
                <a:gd name="T57" fmla="*/ 0 h 154"/>
                <a:gd name="T58" fmla="*/ 0 w 649"/>
                <a:gd name="T59" fmla="*/ 0 h 154"/>
                <a:gd name="T60" fmla="*/ 0 w 649"/>
                <a:gd name="T61" fmla="*/ 0 h 154"/>
                <a:gd name="T62" fmla="*/ 0 w 649"/>
                <a:gd name="T63" fmla="*/ 0 h 154"/>
                <a:gd name="T64" fmla="*/ 0 w 649"/>
                <a:gd name="T65" fmla="*/ 0 h 1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49" h="154">
                  <a:moveTo>
                    <a:pt x="325" y="78"/>
                  </a:moveTo>
                  <a:lnTo>
                    <a:pt x="345" y="78"/>
                  </a:lnTo>
                  <a:lnTo>
                    <a:pt x="365" y="77"/>
                  </a:lnTo>
                  <a:lnTo>
                    <a:pt x="384" y="75"/>
                  </a:lnTo>
                  <a:lnTo>
                    <a:pt x="404" y="73"/>
                  </a:lnTo>
                  <a:lnTo>
                    <a:pt x="423" y="71"/>
                  </a:lnTo>
                  <a:lnTo>
                    <a:pt x="443" y="67"/>
                  </a:lnTo>
                  <a:lnTo>
                    <a:pt x="461" y="63"/>
                  </a:lnTo>
                  <a:lnTo>
                    <a:pt x="479" y="58"/>
                  </a:lnTo>
                  <a:lnTo>
                    <a:pt x="497" y="53"/>
                  </a:lnTo>
                  <a:lnTo>
                    <a:pt x="515" y="48"/>
                  </a:lnTo>
                  <a:lnTo>
                    <a:pt x="532" y="41"/>
                  </a:lnTo>
                  <a:lnTo>
                    <a:pt x="548" y="34"/>
                  </a:lnTo>
                  <a:lnTo>
                    <a:pt x="564" y="26"/>
                  </a:lnTo>
                  <a:lnTo>
                    <a:pt x="581" y="18"/>
                  </a:lnTo>
                  <a:lnTo>
                    <a:pt x="597" y="9"/>
                  </a:lnTo>
                  <a:lnTo>
                    <a:pt x="612" y="0"/>
                  </a:lnTo>
                  <a:lnTo>
                    <a:pt x="649" y="62"/>
                  </a:lnTo>
                  <a:lnTo>
                    <a:pt x="632" y="73"/>
                  </a:lnTo>
                  <a:lnTo>
                    <a:pt x="613" y="84"/>
                  </a:lnTo>
                  <a:lnTo>
                    <a:pt x="595" y="93"/>
                  </a:lnTo>
                  <a:lnTo>
                    <a:pt x="576" y="102"/>
                  </a:lnTo>
                  <a:lnTo>
                    <a:pt x="556" y="109"/>
                  </a:lnTo>
                  <a:lnTo>
                    <a:pt x="537" y="117"/>
                  </a:lnTo>
                  <a:lnTo>
                    <a:pt x="517" y="124"/>
                  </a:lnTo>
                  <a:lnTo>
                    <a:pt x="496" y="129"/>
                  </a:lnTo>
                  <a:lnTo>
                    <a:pt x="474" y="135"/>
                  </a:lnTo>
                  <a:lnTo>
                    <a:pt x="453" y="140"/>
                  </a:lnTo>
                  <a:lnTo>
                    <a:pt x="432" y="144"/>
                  </a:lnTo>
                  <a:lnTo>
                    <a:pt x="411" y="147"/>
                  </a:lnTo>
                  <a:lnTo>
                    <a:pt x="390" y="150"/>
                  </a:lnTo>
                  <a:lnTo>
                    <a:pt x="368" y="153"/>
                  </a:lnTo>
                  <a:lnTo>
                    <a:pt x="346" y="154"/>
                  </a:lnTo>
                  <a:lnTo>
                    <a:pt x="325" y="154"/>
                  </a:lnTo>
                  <a:lnTo>
                    <a:pt x="304" y="154"/>
                  </a:lnTo>
                  <a:lnTo>
                    <a:pt x="282" y="153"/>
                  </a:lnTo>
                  <a:lnTo>
                    <a:pt x="261" y="150"/>
                  </a:lnTo>
                  <a:lnTo>
                    <a:pt x="240" y="148"/>
                  </a:lnTo>
                  <a:lnTo>
                    <a:pt x="219" y="145"/>
                  </a:lnTo>
                  <a:lnTo>
                    <a:pt x="199" y="141"/>
                  </a:lnTo>
                  <a:lnTo>
                    <a:pt x="178" y="137"/>
                  </a:lnTo>
                  <a:lnTo>
                    <a:pt x="158" y="131"/>
                  </a:lnTo>
                  <a:lnTo>
                    <a:pt x="137" y="125"/>
                  </a:lnTo>
                  <a:lnTo>
                    <a:pt x="117" y="119"/>
                  </a:lnTo>
                  <a:lnTo>
                    <a:pt x="97" y="111"/>
                  </a:lnTo>
                  <a:lnTo>
                    <a:pt x="77" y="104"/>
                  </a:lnTo>
                  <a:lnTo>
                    <a:pt x="58" y="95"/>
                  </a:lnTo>
                  <a:lnTo>
                    <a:pt x="38" y="86"/>
                  </a:lnTo>
                  <a:lnTo>
                    <a:pt x="19" y="75"/>
                  </a:lnTo>
                  <a:lnTo>
                    <a:pt x="0" y="65"/>
                  </a:lnTo>
                  <a:lnTo>
                    <a:pt x="41" y="0"/>
                  </a:lnTo>
                  <a:lnTo>
                    <a:pt x="56" y="9"/>
                  </a:lnTo>
                  <a:lnTo>
                    <a:pt x="72" y="18"/>
                  </a:lnTo>
                  <a:lnTo>
                    <a:pt x="88" y="26"/>
                  </a:lnTo>
                  <a:lnTo>
                    <a:pt x="104" y="34"/>
                  </a:lnTo>
                  <a:lnTo>
                    <a:pt x="119" y="41"/>
                  </a:lnTo>
                  <a:lnTo>
                    <a:pt x="136" y="48"/>
                  </a:lnTo>
                  <a:lnTo>
                    <a:pt x="154" y="53"/>
                  </a:lnTo>
                  <a:lnTo>
                    <a:pt x="171" y="58"/>
                  </a:lnTo>
                  <a:lnTo>
                    <a:pt x="189" y="63"/>
                  </a:lnTo>
                  <a:lnTo>
                    <a:pt x="207" y="67"/>
                  </a:lnTo>
                  <a:lnTo>
                    <a:pt x="226" y="71"/>
                  </a:lnTo>
                  <a:lnTo>
                    <a:pt x="246" y="73"/>
                  </a:lnTo>
                  <a:lnTo>
                    <a:pt x="265" y="75"/>
                  </a:lnTo>
                  <a:lnTo>
                    <a:pt x="285" y="77"/>
                  </a:lnTo>
                  <a:lnTo>
                    <a:pt x="305" y="78"/>
                  </a:lnTo>
                  <a:lnTo>
                    <a:pt x="325" y="7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26"/>
            <p:cNvSpPr>
              <a:spLocks/>
            </p:cNvSpPr>
            <p:nvPr userDrawn="1"/>
          </p:nvSpPr>
          <p:spPr bwMode="auto">
            <a:xfrm>
              <a:off x="2518" y="1336"/>
              <a:ext cx="56" cy="64"/>
            </a:xfrm>
            <a:custGeom>
              <a:avLst/>
              <a:gdLst>
                <a:gd name="T0" fmla="*/ 0 w 941"/>
                <a:gd name="T1" fmla="*/ 0 h 1080"/>
                <a:gd name="T2" fmla="*/ 0 w 941"/>
                <a:gd name="T3" fmla="*/ 0 h 1080"/>
                <a:gd name="T4" fmla="*/ 0 w 941"/>
                <a:gd name="T5" fmla="*/ 0 h 1080"/>
                <a:gd name="T6" fmla="*/ 0 w 941"/>
                <a:gd name="T7" fmla="*/ 0 h 1080"/>
                <a:gd name="T8" fmla="*/ 0 w 941"/>
                <a:gd name="T9" fmla="*/ 0 h 1080"/>
                <a:gd name="T10" fmla="*/ 0 w 941"/>
                <a:gd name="T11" fmla="*/ 0 h 1080"/>
                <a:gd name="T12" fmla="*/ 0 w 941"/>
                <a:gd name="T13" fmla="*/ 0 h 1080"/>
                <a:gd name="T14" fmla="*/ 0 w 941"/>
                <a:gd name="T15" fmla="*/ 0 h 1080"/>
                <a:gd name="T16" fmla="*/ 0 w 941"/>
                <a:gd name="T17" fmla="*/ 0 h 1080"/>
                <a:gd name="T18" fmla="*/ 0 w 941"/>
                <a:gd name="T19" fmla="*/ 0 h 1080"/>
                <a:gd name="T20" fmla="*/ 0 w 941"/>
                <a:gd name="T21" fmla="*/ 0 h 1080"/>
                <a:gd name="T22" fmla="*/ 0 w 941"/>
                <a:gd name="T23" fmla="*/ 0 h 1080"/>
                <a:gd name="T24" fmla="*/ 0 w 941"/>
                <a:gd name="T25" fmla="*/ 0 h 1080"/>
                <a:gd name="T26" fmla="*/ 0 w 941"/>
                <a:gd name="T27" fmla="*/ 0 h 1080"/>
                <a:gd name="T28" fmla="*/ 0 w 941"/>
                <a:gd name="T29" fmla="*/ 0 h 1080"/>
                <a:gd name="T30" fmla="*/ 0 w 941"/>
                <a:gd name="T31" fmla="*/ 0 h 1080"/>
                <a:gd name="T32" fmla="*/ 0 w 941"/>
                <a:gd name="T33" fmla="*/ 0 h 1080"/>
                <a:gd name="T34" fmla="*/ 0 w 941"/>
                <a:gd name="T35" fmla="*/ 0 h 1080"/>
                <a:gd name="T36" fmla="*/ 0 w 941"/>
                <a:gd name="T37" fmla="*/ 0 h 1080"/>
                <a:gd name="T38" fmla="*/ 0 w 941"/>
                <a:gd name="T39" fmla="*/ 0 h 1080"/>
                <a:gd name="T40" fmla="*/ 0 w 941"/>
                <a:gd name="T41" fmla="*/ 0 h 1080"/>
                <a:gd name="T42" fmla="*/ 0 w 941"/>
                <a:gd name="T43" fmla="*/ 0 h 1080"/>
                <a:gd name="T44" fmla="*/ 0 w 941"/>
                <a:gd name="T45" fmla="*/ 0 h 1080"/>
                <a:gd name="T46" fmla="*/ 0 w 941"/>
                <a:gd name="T47" fmla="*/ 0 h 1080"/>
                <a:gd name="T48" fmla="*/ 0 w 941"/>
                <a:gd name="T49" fmla="*/ 0 h 1080"/>
                <a:gd name="T50" fmla="*/ 0 w 941"/>
                <a:gd name="T51" fmla="*/ 0 h 1080"/>
                <a:gd name="T52" fmla="*/ 0 w 941"/>
                <a:gd name="T53" fmla="*/ 0 h 1080"/>
                <a:gd name="T54" fmla="*/ 0 w 941"/>
                <a:gd name="T55" fmla="*/ 0 h 1080"/>
                <a:gd name="T56" fmla="*/ 0 w 941"/>
                <a:gd name="T57" fmla="*/ 0 h 108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41" h="1080">
                  <a:moveTo>
                    <a:pt x="941" y="0"/>
                  </a:moveTo>
                  <a:lnTo>
                    <a:pt x="941" y="1080"/>
                  </a:lnTo>
                  <a:lnTo>
                    <a:pt x="922" y="1077"/>
                  </a:lnTo>
                  <a:lnTo>
                    <a:pt x="904" y="1075"/>
                  </a:lnTo>
                  <a:lnTo>
                    <a:pt x="888" y="1075"/>
                  </a:lnTo>
                  <a:lnTo>
                    <a:pt x="873" y="1074"/>
                  </a:lnTo>
                  <a:lnTo>
                    <a:pt x="860" y="1075"/>
                  </a:lnTo>
                  <a:lnTo>
                    <a:pt x="843" y="1075"/>
                  </a:lnTo>
                  <a:lnTo>
                    <a:pt x="824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7" y="218"/>
                  </a:lnTo>
                  <a:lnTo>
                    <a:pt x="549" y="495"/>
                  </a:lnTo>
                  <a:lnTo>
                    <a:pt x="219" y="880"/>
                  </a:lnTo>
                  <a:lnTo>
                    <a:pt x="48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3" y="1"/>
                  </a:lnTo>
                  <a:lnTo>
                    <a:pt x="30" y="3"/>
                  </a:lnTo>
                  <a:lnTo>
                    <a:pt x="48" y="3"/>
                  </a:lnTo>
                  <a:lnTo>
                    <a:pt x="70" y="3"/>
                  </a:lnTo>
                  <a:lnTo>
                    <a:pt x="91" y="3"/>
                  </a:lnTo>
                  <a:lnTo>
                    <a:pt x="110" y="3"/>
                  </a:lnTo>
                  <a:lnTo>
                    <a:pt x="126" y="1"/>
                  </a:lnTo>
                  <a:lnTo>
                    <a:pt x="139" y="0"/>
                  </a:lnTo>
                  <a:lnTo>
                    <a:pt x="139" y="824"/>
                  </a:lnTo>
                  <a:lnTo>
                    <a:pt x="155" y="823"/>
                  </a:lnTo>
                  <a:lnTo>
                    <a:pt x="873" y="0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27"/>
            <p:cNvSpPr>
              <a:spLocks/>
            </p:cNvSpPr>
            <p:nvPr userDrawn="1"/>
          </p:nvSpPr>
          <p:spPr bwMode="auto">
            <a:xfrm>
              <a:off x="2446" y="1336"/>
              <a:ext cx="55" cy="64"/>
            </a:xfrm>
            <a:custGeom>
              <a:avLst/>
              <a:gdLst>
                <a:gd name="T0" fmla="*/ 0 w 939"/>
                <a:gd name="T1" fmla="*/ 0 h 1080"/>
                <a:gd name="T2" fmla="*/ 0 w 939"/>
                <a:gd name="T3" fmla="*/ 0 h 1080"/>
                <a:gd name="T4" fmla="*/ 0 w 939"/>
                <a:gd name="T5" fmla="*/ 0 h 1080"/>
                <a:gd name="T6" fmla="*/ 0 w 939"/>
                <a:gd name="T7" fmla="*/ 0 h 1080"/>
                <a:gd name="T8" fmla="*/ 0 w 939"/>
                <a:gd name="T9" fmla="*/ 0 h 1080"/>
                <a:gd name="T10" fmla="*/ 0 w 939"/>
                <a:gd name="T11" fmla="*/ 0 h 1080"/>
                <a:gd name="T12" fmla="*/ 0 w 939"/>
                <a:gd name="T13" fmla="*/ 0 h 1080"/>
                <a:gd name="T14" fmla="*/ 0 w 939"/>
                <a:gd name="T15" fmla="*/ 0 h 1080"/>
                <a:gd name="T16" fmla="*/ 0 w 939"/>
                <a:gd name="T17" fmla="*/ 0 h 1080"/>
                <a:gd name="T18" fmla="*/ 0 w 939"/>
                <a:gd name="T19" fmla="*/ 0 h 1080"/>
                <a:gd name="T20" fmla="*/ 0 w 939"/>
                <a:gd name="T21" fmla="*/ 0 h 1080"/>
                <a:gd name="T22" fmla="*/ 0 w 939"/>
                <a:gd name="T23" fmla="*/ 0 h 1080"/>
                <a:gd name="T24" fmla="*/ 0 w 939"/>
                <a:gd name="T25" fmla="*/ 0 h 1080"/>
                <a:gd name="T26" fmla="*/ 0 w 939"/>
                <a:gd name="T27" fmla="*/ 0 h 1080"/>
                <a:gd name="T28" fmla="*/ 0 w 939"/>
                <a:gd name="T29" fmla="*/ 0 h 1080"/>
                <a:gd name="T30" fmla="*/ 0 w 939"/>
                <a:gd name="T31" fmla="*/ 0 h 1080"/>
                <a:gd name="T32" fmla="*/ 0 w 939"/>
                <a:gd name="T33" fmla="*/ 0 h 1080"/>
                <a:gd name="T34" fmla="*/ 0 w 939"/>
                <a:gd name="T35" fmla="*/ 0 h 1080"/>
                <a:gd name="T36" fmla="*/ 0 w 939"/>
                <a:gd name="T37" fmla="*/ 0 h 1080"/>
                <a:gd name="T38" fmla="*/ 0 w 939"/>
                <a:gd name="T39" fmla="*/ 0 h 1080"/>
                <a:gd name="T40" fmla="*/ 0 w 939"/>
                <a:gd name="T41" fmla="*/ 0 h 1080"/>
                <a:gd name="T42" fmla="*/ 0 w 939"/>
                <a:gd name="T43" fmla="*/ 0 h 1080"/>
                <a:gd name="T44" fmla="*/ 0 w 939"/>
                <a:gd name="T45" fmla="*/ 0 h 1080"/>
                <a:gd name="T46" fmla="*/ 0 w 939"/>
                <a:gd name="T47" fmla="*/ 0 h 1080"/>
                <a:gd name="T48" fmla="*/ 0 w 939"/>
                <a:gd name="T49" fmla="*/ 0 h 1080"/>
                <a:gd name="T50" fmla="*/ 0 w 939"/>
                <a:gd name="T51" fmla="*/ 0 h 1080"/>
                <a:gd name="T52" fmla="*/ 0 w 939"/>
                <a:gd name="T53" fmla="*/ 0 h 1080"/>
                <a:gd name="T54" fmla="*/ 0 w 939"/>
                <a:gd name="T55" fmla="*/ 0 h 10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39" h="1080">
                  <a:moveTo>
                    <a:pt x="153" y="824"/>
                  </a:moveTo>
                  <a:lnTo>
                    <a:pt x="870" y="0"/>
                  </a:lnTo>
                  <a:lnTo>
                    <a:pt x="939" y="0"/>
                  </a:lnTo>
                  <a:lnTo>
                    <a:pt x="939" y="1080"/>
                  </a:lnTo>
                  <a:lnTo>
                    <a:pt x="920" y="1077"/>
                  </a:lnTo>
                  <a:lnTo>
                    <a:pt x="901" y="1075"/>
                  </a:lnTo>
                  <a:lnTo>
                    <a:pt x="885" y="1075"/>
                  </a:lnTo>
                  <a:lnTo>
                    <a:pt x="870" y="1074"/>
                  </a:lnTo>
                  <a:lnTo>
                    <a:pt x="858" y="1075"/>
                  </a:lnTo>
                  <a:lnTo>
                    <a:pt x="842" y="1075"/>
                  </a:lnTo>
                  <a:lnTo>
                    <a:pt x="823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6" y="218"/>
                  </a:lnTo>
                  <a:lnTo>
                    <a:pt x="128" y="984"/>
                  </a:lnTo>
                  <a:lnTo>
                    <a:pt x="103" y="1011"/>
                  </a:lnTo>
                  <a:lnTo>
                    <a:pt x="82" y="1035"/>
                  </a:lnTo>
                  <a:lnTo>
                    <a:pt x="63" y="1058"/>
                  </a:lnTo>
                  <a:lnTo>
                    <a:pt x="47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0" y="1"/>
                  </a:lnTo>
                  <a:lnTo>
                    <a:pt x="24" y="3"/>
                  </a:lnTo>
                  <a:lnTo>
                    <a:pt x="43" y="3"/>
                  </a:lnTo>
                  <a:lnTo>
                    <a:pt x="67" y="3"/>
                  </a:lnTo>
                  <a:lnTo>
                    <a:pt x="137" y="0"/>
                  </a:lnTo>
                  <a:lnTo>
                    <a:pt x="137" y="824"/>
                  </a:lnTo>
                  <a:lnTo>
                    <a:pt x="153" y="8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28"/>
            <p:cNvSpPr>
              <a:spLocks/>
            </p:cNvSpPr>
            <p:nvPr userDrawn="1"/>
          </p:nvSpPr>
          <p:spPr bwMode="auto">
            <a:xfrm>
              <a:off x="2389" y="1336"/>
              <a:ext cx="46" cy="64"/>
            </a:xfrm>
            <a:custGeom>
              <a:avLst/>
              <a:gdLst>
                <a:gd name="T0" fmla="*/ 0 w 792"/>
                <a:gd name="T1" fmla="*/ 0 h 1081"/>
                <a:gd name="T2" fmla="*/ 0 w 792"/>
                <a:gd name="T3" fmla="*/ 0 h 1081"/>
                <a:gd name="T4" fmla="*/ 0 w 792"/>
                <a:gd name="T5" fmla="*/ 0 h 1081"/>
                <a:gd name="T6" fmla="*/ 0 w 792"/>
                <a:gd name="T7" fmla="*/ 0 h 1081"/>
                <a:gd name="T8" fmla="*/ 0 w 792"/>
                <a:gd name="T9" fmla="*/ 0 h 1081"/>
                <a:gd name="T10" fmla="*/ 0 w 792"/>
                <a:gd name="T11" fmla="*/ 0 h 1081"/>
                <a:gd name="T12" fmla="*/ 0 w 792"/>
                <a:gd name="T13" fmla="*/ 0 h 1081"/>
                <a:gd name="T14" fmla="*/ 0 w 792"/>
                <a:gd name="T15" fmla="*/ 0 h 1081"/>
                <a:gd name="T16" fmla="*/ 0 w 792"/>
                <a:gd name="T17" fmla="*/ 0 h 1081"/>
                <a:gd name="T18" fmla="*/ 0 w 792"/>
                <a:gd name="T19" fmla="*/ 0 h 1081"/>
                <a:gd name="T20" fmla="*/ 0 w 792"/>
                <a:gd name="T21" fmla="*/ 0 h 1081"/>
                <a:gd name="T22" fmla="*/ 0 w 792"/>
                <a:gd name="T23" fmla="*/ 0 h 1081"/>
                <a:gd name="T24" fmla="*/ 0 w 792"/>
                <a:gd name="T25" fmla="*/ 0 h 1081"/>
                <a:gd name="T26" fmla="*/ 0 w 792"/>
                <a:gd name="T27" fmla="*/ 0 h 1081"/>
                <a:gd name="T28" fmla="*/ 0 w 792"/>
                <a:gd name="T29" fmla="*/ 0 h 1081"/>
                <a:gd name="T30" fmla="*/ 0 w 792"/>
                <a:gd name="T31" fmla="*/ 0 h 1081"/>
                <a:gd name="T32" fmla="*/ 0 w 792"/>
                <a:gd name="T33" fmla="*/ 0 h 1081"/>
                <a:gd name="T34" fmla="*/ 0 w 792"/>
                <a:gd name="T35" fmla="*/ 0 h 1081"/>
                <a:gd name="T36" fmla="*/ 0 w 792"/>
                <a:gd name="T37" fmla="*/ 0 h 1081"/>
                <a:gd name="T38" fmla="*/ 0 w 792"/>
                <a:gd name="T39" fmla="*/ 0 h 1081"/>
                <a:gd name="T40" fmla="*/ 0 w 792"/>
                <a:gd name="T41" fmla="*/ 0 h 1081"/>
                <a:gd name="T42" fmla="*/ 0 w 792"/>
                <a:gd name="T43" fmla="*/ 0 h 1081"/>
                <a:gd name="T44" fmla="*/ 0 w 792"/>
                <a:gd name="T45" fmla="*/ 0 h 1081"/>
                <a:gd name="T46" fmla="*/ 0 w 792"/>
                <a:gd name="T47" fmla="*/ 0 h 1081"/>
                <a:gd name="T48" fmla="*/ 0 w 792"/>
                <a:gd name="T49" fmla="*/ 0 h 1081"/>
                <a:gd name="T50" fmla="*/ 0 w 792"/>
                <a:gd name="T51" fmla="*/ 0 h 1081"/>
                <a:gd name="T52" fmla="*/ 0 w 792"/>
                <a:gd name="T53" fmla="*/ 0 h 1081"/>
                <a:gd name="T54" fmla="*/ 0 w 792"/>
                <a:gd name="T55" fmla="*/ 0 h 1081"/>
                <a:gd name="T56" fmla="*/ 0 w 792"/>
                <a:gd name="T57" fmla="*/ 0 h 1081"/>
                <a:gd name="T58" fmla="*/ 0 w 792"/>
                <a:gd name="T59" fmla="*/ 0 h 1081"/>
                <a:gd name="T60" fmla="*/ 0 w 792"/>
                <a:gd name="T61" fmla="*/ 0 h 1081"/>
                <a:gd name="T62" fmla="*/ 0 w 792"/>
                <a:gd name="T63" fmla="*/ 0 h 1081"/>
                <a:gd name="T64" fmla="*/ 0 w 792"/>
                <a:gd name="T65" fmla="*/ 0 h 1081"/>
                <a:gd name="T66" fmla="*/ 0 w 792"/>
                <a:gd name="T67" fmla="*/ 0 h 1081"/>
                <a:gd name="T68" fmla="*/ 0 w 792"/>
                <a:gd name="T69" fmla="*/ 0 h 1081"/>
                <a:gd name="T70" fmla="*/ 0 w 792"/>
                <a:gd name="T71" fmla="*/ 0 h 1081"/>
                <a:gd name="T72" fmla="*/ 0 w 792"/>
                <a:gd name="T73" fmla="*/ 0 h 1081"/>
                <a:gd name="T74" fmla="*/ 0 w 792"/>
                <a:gd name="T75" fmla="*/ 0 h 1081"/>
                <a:gd name="T76" fmla="*/ 0 w 792"/>
                <a:gd name="T77" fmla="*/ 0 h 1081"/>
                <a:gd name="T78" fmla="*/ 0 w 792"/>
                <a:gd name="T79" fmla="*/ 0 h 1081"/>
                <a:gd name="T80" fmla="*/ 0 w 792"/>
                <a:gd name="T81" fmla="*/ 0 h 1081"/>
                <a:gd name="T82" fmla="*/ 0 w 792"/>
                <a:gd name="T83" fmla="*/ 0 h 1081"/>
                <a:gd name="T84" fmla="*/ 0 w 792"/>
                <a:gd name="T85" fmla="*/ 0 h 1081"/>
                <a:gd name="T86" fmla="*/ 0 w 792"/>
                <a:gd name="T87" fmla="*/ 0 h 1081"/>
                <a:gd name="T88" fmla="*/ 0 w 792"/>
                <a:gd name="T89" fmla="*/ 0 h 1081"/>
                <a:gd name="T90" fmla="*/ 0 w 792"/>
                <a:gd name="T91" fmla="*/ 0 h 1081"/>
                <a:gd name="T92" fmla="*/ 0 w 792"/>
                <a:gd name="T93" fmla="*/ 0 h 1081"/>
                <a:gd name="T94" fmla="*/ 0 w 792"/>
                <a:gd name="T95" fmla="*/ 0 h 1081"/>
                <a:gd name="T96" fmla="*/ 0 w 792"/>
                <a:gd name="T97" fmla="*/ 0 h 1081"/>
                <a:gd name="T98" fmla="*/ 0 w 792"/>
                <a:gd name="T99" fmla="*/ 0 h 1081"/>
                <a:gd name="T100" fmla="*/ 0 w 792"/>
                <a:gd name="T101" fmla="*/ 0 h 1081"/>
                <a:gd name="T102" fmla="*/ 0 w 792"/>
                <a:gd name="T103" fmla="*/ 0 h 1081"/>
                <a:gd name="T104" fmla="*/ 0 w 792"/>
                <a:gd name="T105" fmla="*/ 0 h 1081"/>
                <a:gd name="T106" fmla="*/ 0 w 792"/>
                <a:gd name="T107" fmla="*/ 0 h 1081"/>
                <a:gd name="T108" fmla="*/ 0 w 792"/>
                <a:gd name="T109" fmla="*/ 0 h 1081"/>
                <a:gd name="T110" fmla="*/ 0 w 792"/>
                <a:gd name="T111" fmla="*/ 0 h 1081"/>
                <a:gd name="T112" fmla="*/ 0 w 792"/>
                <a:gd name="T113" fmla="*/ 0 h 1081"/>
                <a:gd name="T114" fmla="*/ 0 w 792"/>
                <a:gd name="T115" fmla="*/ 0 h 1081"/>
                <a:gd name="T116" fmla="*/ 0 w 792"/>
                <a:gd name="T117" fmla="*/ 0 h 1081"/>
                <a:gd name="T118" fmla="*/ 0 w 792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2" h="1081">
                  <a:moveTo>
                    <a:pt x="138" y="530"/>
                  </a:moveTo>
                  <a:lnTo>
                    <a:pt x="138" y="1081"/>
                  </a:lnTo>
                  <a:lnTo>
                    <a:pt x="111" y="1078"/>
                  </a:lnTo>
                  <a:lnTo>
                    <a:pt x="98" y="1077"/>
                  </a:lnTo>
                  <a:lnTo>
                    <a:pt x="91" y="1077"/>
                  </a:lnTo>
                  <a:lnTo>
                    <a:pt x="69" y="1075"/>
                  </a:lnTo>
                  <a:lnTo>
                    <a:pt x="38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40" y="3"/>
                  </a:lnTo>
                  <a:lnTo>
                    <a:pt x="69" y="4"/>
                  </a:lnTo>
                  <a:lnTo>
                    <a:pt x="96" y="3"/>
                  </a:lnTo>
                  <a:lnTo>
                    <a:pt x="138" y="1"/>
                  </a:lnTo>
                  <a:lnTo>
                    <a:pt x="138" y="488"/>
                  </a:lnTo>
                  <a:lnTo>
                    <a:pt x="143" y="490"/>
                  </a:lnTo>
                  <a:lnTo>
                    <a:pt x="146" y="491"/>
                  </a:lnTo>
                  <a:lnTo>
                    <a:pt x="153" y="490"/>
                  </a:lnTo>
                  <a:lnTo>
                    <a:pt x="161" y="488"/>
                  </a:lnTo>
                  <a:lnTo>
                    <a:pt x="169" y="484"/>
                  </a:lnTo>
                  <a:lnTo>
                    <a:pt x="179" y="479"/>
                  </a:lnTo>
                  <a:lnTo>
                    <a:pt x="185" y="473"/>
                  </a:lnTo>
                  <a:lnTo>
                    <a:pt x="193" y="466"/>
                  </a:lnTo>
                  <a:lnTo>
                    <a:pt x="203" y="459"/>
                  </a:lnTo>
                  <a:lnTo>
                    <a:pt x="213" y="450"/>
                  </a:lnTo>
                  <a:lnTo>
                    <a:pt x="223" y="440"/>
                  </a:lnTo>
                  <a:lnTo>
                    <a:pt x="235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0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8" y="3"/>
                  </a:lnTo>
                  <a:lnTo>
                    <a:pt x="774" y="0"/>
                  </a:lnTo>
                  <a:lnTo>
                    <a:pt x="416" y="345"/>
                  </a:lnTo>
                  <a:lnTo>
                    <a:pt x="281" y="480"/>
                  </a:lnTo>
                  <a:lnTo>
                    <a:pt x="415" y="630"/>
                  </a:lnTo>
                  <a:lnTo>
                    <a:pt x="568" y="804"/>
                  </a:lnTo>
                  <a:lnTo>
                    <a:pt x="666" y="915"/>
                  </a:lnTo>
                  <a:lnTo>
                    <a:pt x="792" y="1073"/>
                  </a:lnTo>
                  <a:lnTo>
                    <a:pt x="792" y="1081"/>
                  </a:lnTo>
                  <a:lnTo>
                    <a:pt x="758" y="1078"/>
                  </a:lnTo>
                  <a:lnTo>
                    <a:pt x="747" y="1078"/>
                  </a:lnTo>
                  <a:lnTo>
                    <a:pt x="742" y="1077"/>
                  </a:lnTo>
                  <a:lnTo>
                    <a:pt x="733" y="1077"/>
                  </a:lnTo>
                  <a:lnTo>
                    <a:pt x="706" y="1075"/>
                  </a:lnTo>
                  <a:lnTo>
                    <a:pt x="666" y="1077"/>
                  </a:lnTo>
                  <a:lnTo>
                    <a:pt x="617" y="1081"/>
                  </a:lnTo>
                  <a:lnTo>
                    <a:pt x="589" y="1039"/>
                  </a:lnTo>
                  <a:lnTo>
                    <a:pt x="560" y="1001"/>
                  </a:lnTo>
                  <a:lnTo>
                    <a:pt x="535" y="967"/>
                  </a:lnTo>
                  <a:lnTo>
                    <a:pt x="509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39" y="528"/>
                  </a:lnTo>
                  <a:lnTo>
                    <a:pt x="139" y="529"/>
                  </a:lnTo>
                  <a:lnTo>
                    <a:pt x="138" y="53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29"/>
            <p:cNvSpPr>
              <a:spLocks/>
            </p:cNvSpPr>
            <p:nvPr userDrawn="1"/>
          </p:nvSpPr>
          <p:spPr bwMode="auto">
            <a:xfrm>
              <a:off x="2322" y="1335"/>
              <a:ext cx="55" cy="68"/>
            </a:xfrm>
            <a:custGeom>
              <a:avLst/>
              <a:gdLst>
                <a:gd name="T0" fmla="*/ 0 w 931"/>
                <a:gd name="T1" fmla="*/ 0 h 1122"/>
                <a:gd name="T2" fmla="*/ 0 w 931"/>
                <a:gd name="T3" fmla="*/ 0 h 1122"/>
                <a:gd name="T4" fmla="*/ 0 w 931"/>
                <a:gd name="T5" fmla="*/ 0 h 1122"/>
                <a:gd name="T6" fmla="*/ 0 w 931"/>
                <a:gd name="T7" fmla="*/ 0 h 1122"/>
                <a:gd name="T8" fmla="*/ 0 w 931"/>
                <a:gd name="T9" fmla="*/ 0 h 1122"/>
                <a:gd name="T10" fmla="*/ 0 w 931"/>
                <a:gd name="T11" fmla="*/ 0 h 1122"/>
                <a:gd name="T12" fmla="*/ 0 w 931"/>
                <a:gd name="T13" fmla="*/ 0 h 1122"/>
                <a:gd name="T14" fmla="*/ 0 w 931"/>
                <a:gd name="T15" fmla="*/ 0 h 1122"/>
                <a:gd name="T16" fmla="*/ 0 w 931"/>
                <a:gd name="T17" fmla="*/ 0 h 1122"/>
                <a:gd name="T18" fmla="*/ 0 w 931"/>
                <a:gd name="T19" fmla="*/ 0 h 1122"/>
                <a:gd name="T20" fmla="*/ 0 w 931"/>
                <a:gd name="T21" fmla="*/ 0 h 1122"/>
                <a:gd name="T22" fmla="*/ 0 w 931"/>
                <a:gd name="T23" fmla="*/ 0 h 1122"/>
                <a:gd name="T24" fmla="*/ 0 w 931"/>
                <a:gd name="T25" fmla="*/ 0 h 1122"/>
                <a:gd name="T26" fmla="*/ 0 w 931"/>
                <a:gd name="T27" fmla="*/ 0 h 1122"/>
                <a:gd name="T28" fmla="*/ 0 w 931"/>
                <a:gd name="T29" fmla="*/ 0 h 1122"/>
                <a:gd name="T30" fmla="*/ 0 w 931"/>
                <a:gd name="T31" fmla="*/ 0 h 1122"/>
                <a:gd name="T32" fmla="*/ 0 w 931"/>
                <a:gd name="T33" fmla="*/ 0 h 1122"/>
                <a:gd name="T34" fmla="*/ 0 w 931"/>
                <a:gd name="T35" fmla="*/ 0 h 1122"/>
                <a:gd name="T36" fmla="*/ 0 w 931"/>
                <a:gd name="T37" fmla="*/ 0 h 1122"/>
                <a:gd name="T38" fmla="*/ 0 w 931"/>
                <a:gd name="T39" fmla="*/ 0 h 1122"/>
                <a:gd name="T40" fmla="*/ 0 w 931"/>
                <a:gd name="T41" fmla="*/ 0 h 1122"/>
                <a:gd name="T42" fmla="*/ 0 w 931"/>
                <a:gd name="T43" fmla="*/ 0 h 1122"/>
                <a:gd name="T44" fmla="*/ 0 w 931"/>
                <a:gd name="T45" fmla="*/ 0 h 1122"/>
                <a:gd name="T46" fmla="*/ 0 w 931"/>
                <a:gd name="T47" fmla="*/ 0 h 1122"/>
                <a:gd name="T48" fmla="*/ 0 w 931"/>
                <a:gd name="T49" fmla="*/ 0 h 1122"/>
                <a:gd name="T50" fmla="*/ 0 w 931"/>
                <a:gd name="T51" fmla="*/ 0 h 1122"/>
                <a:gd name="T52" fmla="*/ 0 w 931"/>
                <a:gd name="T53" fmla="*/ 0 h 1122"/>
                <a:gd name="T54" fmla="*/ 0 w 931"/>
                <a:gd name="T55" fmla="*/ 0 h 1122"/>
                <a:gd name="T56" fmla="*/ 0 w 931"/>
                <a:gd name="T57" fmla="*/ 0 h 1122"/>
                <a:gd name="T58" fmla="*/ 0 w 931"/>
                <a:gd name="T59" fmla="*/ 0 h 1122"/>
                <a:gd name="T60" fmla="*/ 0 w 931"/>
                <a:gd name="T61" fmla="*/ 0 h 1122"/>
                <a:gd name="T62" fmla="*/ 0 w 931"/>
                <a:gd name="T63" fmla="*/ 0 h 1122"/>
                <a:gd name="T64" fmla="*/ 0 w 931"/>
                <a:gd name="T65" fmla="*/ 0 h 1122"/>
                <a:gd name="T66" fmla="*/ 0 w 931"/>
                <a:gd name="T67" fmla="*/ 0 h 1122"/>
                <a:gd name="T68" fmla="*/ 0 w 931"/>
                <a:gd name="T69" fmla="*/ 0 h 1122"/>
                <a:gd name="T70" fmla="*/ 0 w 931"/>
                <a:gd name="T71" fmla="*/ 0 h 1122"/>
                <a:gd name="T72" fmla="*/ 0 w 931"/>
                <a:gd name="T73" fmla="*/ 0 h 1122"/>
                <a:gd name="T74" fmla="*/ 0 w 931"/>
                <a:gd name="T75" fmla="*/ 0 h 1122"/>
                <a:gd name="T76" fmla="*/ 0 w 931"/>
                <a:gd name="T77" fmla="*/ 0 h 1122"/>
                <a:gd name="T78" fmla="*/ 0 w 931"/>
                <a:gd name="T79" fmla="*/ 0 h 1122"/>
                <a:gd name="T80" fmla="*/ 0 w 931"/>
                <a:gd name="T81" fmla="*/ 0 h 1122"/>
                <a:gd name="T82" fmla="*/ 0 w 931"/>
                <a:gd name="T83" fmla="*/ 0 h 1122"/>
                <a:gd name="T84" fmla="*/ 0 w 931"/>
                <a:gd name="T85" fmla="*/ 0 h 1122"/>
                <a:gd name="T86" fmla="*/ 0 w 931"/>
                <a:gd name="T87" fmla="*/ 0 h 1122"/>
                <a:gd name="T88" fmla="*/ 0 w 931"/>
                <a:gd name="T89" fmla="*/ 0 h 1122"/>
                <a:gd name="T90" fmla="*/ 0 w 931"/>
                <a:gd name="T91" fmla="*/ 0 h 1122"/>
                <a:gd name="T92" fmla="*/ 0 w 931"/>
                <a:gd name="T93" fmla="*/ 0 h 1122"/>
                <a:gd name="T94" fmla="*/ 0 w 931"/>
                <a:gd name="T95" fmla="*/ 0 h 1122"/>
                <a:gd name="T96" fmla="*/ 0 w 931"/>
                <a:gd name="T97" fmla="*/ 0 h 1122"/>
                <a:gd name="T98" fmla="*/ 0 w 931"/>
                <a:gd name="T99" fmla="*/ 0 h 1122"/>
                <a:gd name="T100" fmla="*/ 0 w 931"/>
                <a:gd name="T101" fmla="*/ 0 h 1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1" h="1122">
                  <a:moveTo>
                    <a:pt x="37" y="789"/>
                  </a:moveTo>
                  <a:lnTo>
                    <a:pt x="29" y="763"/>
                  </a:lnTo>
                  <a:lnTo>
                    <a:pt x="21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5" y="649"/>
                  </a:lnTo>
                  <a:lnTo>
                    <a:pt x="2" y="620"/>
                  </a:lnTo>
                  <a:lnTo>
                    <a:pt x="0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2" y="494"/>
                  </a:lnTo>
                  <a:lnTo>
                    <a:pt x="4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4" y="415"/>
                  </a:lnTo>
                  <a:lnTo>
                    <a:pt x="18" y="396"/>
                  </a:lnTo>
                  <a:lnTo>
                    <a:pt x="24" y="378"/>
                  </a:lnTo>
                  <a:lnTo>
                    <a:pt x="30" y="359"/>
                  </a:lnTo>
                  <a:lnTo>
                    <a:pt x="35" y="341"/>
                  </a:lnTo>
                  <a:lnTo>
                    <a:pt x="43" y="323"/>
                  </a:lnTo>
                  <a:lnTo>
                    <a:pt x="50" y="306"/>
                  </a:lnTo>
                  <a:lnTo>
                    <a:pt x="58" y="290"/>
                  </a:lnTo>
                  <a:lnTo>
                    <a:pt x="67" y="273"/>
                  </a:lnTo>
                  <a:lnTo>
                    <a:pt x="76" y="258"/>
                  </a:lnTo>
                  <a:lnTo>
                    <a:pt x="86" y="242"/>
                  </a:lnTo>
                  <a:lnTo>
                    <a:pt x="97" y="227"/>
                  </a:lnTo>
                  <a:lnTo>
                    <a:pt x="108" y="212"/>
                  </a:lnTo>
                  <a:lnTo>
                    <a:pt x="119" y="198"/>
                  </a:lnTo>
                  <a:lnTo>
                    <a:pt x="132" y="184"/>
                  </a:lnTo>
                  <a:lnTo>
                    <a:pt x="143" y="172"/>
                  </a:lnTo>
                  <a:lnTo>
                    <a:pt x="156" y="159"/>
                  </a:lnTo>
                  <a:lnTo>
                    <a:pt x="170" y="147"/>
                  </a:lnTo>
                  <a:lnTo>
                    <a:pt x="183" y="136"/>
                  </a:lnTo>
                  <a:lnTo>
                    <a:pt x="197" y="124"/>
                  </a:lnTo>
                  <a:lnTo>
                    <a:pt x="212" y="113"/>
                  </a:lnTo>
                  <a:lnTo>
                    <a:pt x="227" y="103"/>
                  </a:lnTo>
                  <a:lnTo>
                    <a:pt x="242" y="93"/>
                  </a:lnTo>
                  <a:lnTo>
                    <a:pt x="258" y="84"/>
                  </a:lnTo>
                  <a:lnTo>
                    <a:pt x="275" y="75"/>
                  </a:lnTo>
                  <a:lnTo>
                    <a:pt x="292" y="67"/>
                  </a:lnTo>
                  <a:lnTo>
                    <a:pt x="308" y="59"/>
                  </a:lnTo>
                  <a:lnTo>
                    <a:pt x="325" y="51"/>
                  </a:lnTo>
                  <a:lnTo>
                    <a:pt x="343" y="44"/>
                  </a:lnTo>
                  <a:lnTo>
                    <a:pt x="361" y="38"/>
                  </a:lnTo>
                  <a:lnTo>
                    <a:pt x="379" y="31"/>
                  </a:lnTo>
                  <a:lnTo>
                    <a:pt x="397" y="26"/>
                  </a:lnTo>
                  <a:lnTo>
                    <a:pt x="417" y="21"/>
                  </a:lnTo>
                  <a:lnTo>
                    <a:pt x="435" y="17"/>
                  </a:lnTo>
                  <a:lnTo>
                    <a:pt x="454" y="12"/>
                  </a:lnTo>
                  <a:lnTo>
                    <a:pt x="473" y="9"/>
                  </a:lnTo>
                  <a:lnTo>
                    <a:pt x="493" y="6"/>
                  </a:lnTo>
                  <a:lnTo>
                    <a:pt x="512" y="4"/>
                  </a:lnTo>
                  <a:lnTo>
                    <a:pt x="532" y="2"/>
                  </a:lnTo>
                  <a:lnTo>
                    <a:pt x="552" y="1"/>
                  </a:lnTo>
                  <a:lnTo>
                    <a:pt x="572" y="0"/>
                  </a:lnTo>
                  <a:lnTo>
                    <a:pt x="593" y="0"/>
                  </a:lnTo>
                  <a:lnTo>
                    <a:pt x="622" y="1"/>
                  </a:lnTo>
                  <a:lnTo>
                    <a:pt x="652" y="2"/>
                  </a:lnTo>
                  <a:lnTo>
                    <a:pt x="680" y="4"/>
                  </a:lnTo>
                  <a:lnTo>
                    <a:pt x="710" y="7"/>
                  </a:lnTo>
                  <a:lnTo>
                    <a:pt x="739" y="12"/>
                  </a:lnTo>
                  <a:lnTo>
                    <a:pt x="767" y="18"/>
                  </a:lnTo>
                  <a:lnTo>
                    <a:pt x="796" y="25"/>
                  </a:lnTo>
                  <a:lnTo>
                    <a:pt x="824" y="33"/>
                  </a:lnTo>
                  <a:lnTo>
                    <a:pt x="852" y="41"/>
                  </a:lnTo>
                  <a:lnTo>
                    <a:pt x="879" y="51"/>
                  </a:lnTo>
                  <a:lnTo>
                    <a:pt x="906" y="61"/>
                  </a:lnTo>
                  <a:lnTo>
                    <a:pt x="931" y="73"/>
                  </a:lnTo>
                  <a:lnTo>
                    <a:pt x="923" y="98"/>
                  </a:lnTo>
                  <a:lnTo>
                    <a:pt x="914" y="127"/>
                  </a:lnTo>
                  <a:lnTo>
                    <a:pt x="906" y="159"/>
                  </a:lnTo>
                  <a:lnTo>
                    <a:pt x="899" y="194"/>
                  </a:lnTo>
                  <a:lnTo>
                    <a:pt x="888" y="195"/>
                  </a:lnTo>
                  <a:lnTo>
                    <a:pt x="877" y="183"/>
                  </a:lnTo>
                  <a:lnTo>
                    <a:pt x="865" y="171"/>
                  </a:lnTo>
                  <a:lnTo>
                    <a:pt x="849" y="157"/>
                  </a:lnTo>
                  <a:lnTo>
                    <a:pt x="830" y="142"/>
                  </a:lnTo>
                  <a:lnTo>
                    <a:pt x="808" y="127"/>
                  </a:lnTo>
                  <a:lnTo>
                    <a:pt x="784" y="113"/>
                  </a:lnTo>
                  <a:lnTo>
                    <a:pt x="757" y="99"/>
                  </a:lnTo>
                  <a:lnTo>
                    <a:pt x="726" y="86"/>
                  </a:lnTo>
                  <a:lnTo>
                    <a:pt x="709" y="80"/>
                  </a:lnTo>
                  <a:lnTo>
                    <a:pt x="692" y="75"/>
                  </a:lnTo>
                  <a:lnTo>
                    <a:pt x="676" y="70"/>
                  </a:lnTo>
                  <a:lnTo>
                    <a:pt x="658" y="67"/>
                  </a:lnTo>
                  <a:lnTo>
                    <a:pt x="641" y="63"/>
                  </a:lnTo>
                  <a:lnTo>
                    <a:pt x="623" y="61"/>
                  </a:lnTo>
                  <a:lnTo>
                    <a:pt x="605" y="60"/>
                  </a:lnTo>
                  <a:lnTo>
                    <a:pt x="587" y="59"/>
                  </a:lnTo>
                  <a:lnTo>
                    <a:pt x="570" y="59"/>
                  </a:lnTo>
                  <a:lnTo>
                    <a:pt x="553" y="60"/>
                  </a:lnTo>
                  <a:lnTo>
                    <a:pt x="537" y="61"/>
                  </a:lnTo>
                  <a:lnTo>
                    <a:pt x="520" y="63"/>
                  </a:lnTo>
                  <a:lnTo>
                    <a:pt x="504" y="65"/>
                  </a:lnTo>
                  <a:lnTo>
                    <a:pt x="490" y="69"/>
                  </a:lnTo>
                  <a:lnTo>
                    <a:pt x="474" y="72"/>
                  </a:lnTo>
                  <a:lnTo>
                    <a:pt x="459" y="76"/>
                  </a:lnTo>
                  <a:lnTo>
                    <a:pt x="444" y="80"/>
                  </a:lnTo>
                  <a:lnTo>
                    <a:pt x="430" y="86"/>
                  </a:lnTo>
                  <a:lnTo>
                    <a:pt x="417" y="91"/>
                  </a:lnTo>
                  <a:lnTo>
                    <a:pt x="403" y="97"/>
                  </a:lnTo>
                  <a:lnTo>
                    <a:pt x="389" y="104"/>
                  </a:lnTo>
                  <a:lnTo>
                    <a:pt x="376" y="111"/>
                  </a:lnTo>
                  <a:lnTo>
                    <a:pt x="364" y="119"/>
                  </a:lnTo>
                  <a:lnTo>
                    <a:pt x="352" y="126"/>
                  </a:lnTo>
                  <a:lnTo>
                    <a:pt x="339" y="134"/>
                  </a:lnTo>
                  <a:lnTo>
                    <a:pt x="328" y="144"/>
                  </a:lnTo>
                  <a:lnTo>
                    <a:pt x="317" y="154"/>
                  </a:lnTo>
                  <a:lnTo>
                    <a:pt x="306" y="163"/>
                  </a:lnTo>
                  <a:lnTo>
                    <a:pt x="296" y="174"/>
                  </a:lnTo>
                  <a:lnTo>
                    <a:pt x="285" y="184"/>
                  </a:lnTo>
                  <a:lnTo>
                    <a:pt x="276" y="195"/>
                  </a:lnTo>
                  <a:lnTo>
                    <a:pt x="266" y="207"/>
                  </a:lnTo>
                  <a:lnTo>
                    <a:pt x="248" y="231"/>
                  </a:lnTo>
                  <a:lnTo>
                    <a:pt x="232" y="257"/>
                  </a:lnTo>
                  <a:lnTo>
                    <a:pt x="217" y="283"/>
                  </a:lnTo>
                  <a:lnTo>
                    <a:pt x="204" y="313"/>
                  </a:lnTo>
                  <a:lnTo>
                    <a:pt x="192" y="341"/>
                  </a:lnTo>
                  <a:lnTo>
                    <a:pt x="182" y="372"/>
                  </a:lnTo>
                  <a:lnTo>
                    <a:pt x="174" y="402"/>
                  </a:lnTo>
                  <a:lnTo>
                    <a:pt x="167" y="434"/>
                  </a:lnTo>
                  <a:lnTo>
                    <a:pt x="161" y="466"/>
                  </a:lnTo>
                  <a:lnTo>
                    <a:pt x="157" y="497"/>
                  </a:lnTo>
                  <a:lnTo>
                    <a:pt x="155" y="530"/>
                  </a:lnTo>
                  <a:lnTo>
                    <a:pt x="154" y="564"/>
                  </a:lnTo>
                  <a:lnTo>
                    <a:pt x="155" y="600"/>
                  </a:lnTo>
                  <a:lnTo>
                    <a:pt x="158" y="635"/>
                  </a:lnTo>
                  <a:lnTo>
                    <a:pt x="162" y="669"/>
                  </a:lnTo>
                  <a:lnTo>
                    <a:pt x="168" y="702"/>
                  </a:lnTo>
                  <a:lnTo>
                    <a:pt x="175" y="734"/>
                  </a:lnTo>
                  <a:lnTo>
                    <a:pt x="183" y="765"/>
                  </a:lnTo>
                  <a:lnTo>
                    <a:pt x="194" y="795"/>
                  </a:lnTo>
                  <a:lnTo>
                    <a:pt x="206" y="824"/>
                  </a:lnTo>
                  <a:lnTo>
                    <a:pt x="221" y="851"/>
                  </a:lnTo>
                  <a:lnTo>
                    <a:pt x="236" y="877"/>
                  </a:lnTo>
                  <a:lnTo>
                    <a:pt x="253" y="902"/>
                  </a:lnTo>
                  <a:lnTo>
                    <a:pt x="271" y="924"/>
                  </a:lnTo>
                  <a:lnTo>
                    <a:pt x="290" y="945"/>
                  </a:lnTo>
                  <a:lnTo>
                    <a:pt x="312" y="964"/>
                  </a:lnTo>
                  <a:lnTo>
                    <a:pt x="333" y="983"/>
                  </a:lnTo>
                  <a:lnTo>
                    <a:pt x="357" y="998"/>
                  </a:lnTo>
                  <a:lnTo>
                    <a:pt x="369" y="1006"/>
                  </a:lnTo>
                  <a:lnTo>
                    <a:pt x="382" y="1013"/>
                  </a:lnTo>
                  <a:lnTo>
                    <a:pt x="393" y="1020"/>
                  </a:lnTo>
                  <a:lnTo>
                    <a:pt x="407" y="1026"/>
                  </a:lnTo>
                  <a:lnTo>
                    <a:pt x="432" y="1037"/>
                  </a:lnTo>
                  <a:lnTo>
                    <a:pt x="460" y="1045"/>
                  </a:lnTo>
                  <a:lnTo>
                    <a:pt x="487" y="1052"/>
                  </a:lnTo>
                  <a:lnTo>
                    <a:pt x="516" y="1056"/>
                  </a:lnTo>
                  <a:lnTo>
                    <a:pt x="546" y="1059"/>
                  </a:lnTo>
                  <a:lnTo>
                    <a:pt x="576" y="1060"/>
                  </a:lnTo>
                  <a:lnTo>
                    <a:pt x="596" y="1060"/>
                  </a:lnTo>
                  <a:lnTo>
                    <a:pt x="615" y="1059"/>
                  </a:lnTo>
                  <a:lnTo>
                    <a:pt x="633" y="1057"/>
                  </a:lnTo>
                  <a:lnTo>
                    <a:pt x="652" y="1055"/>
                  </a:lnTo>
                  <a:lnTo>
                    <a:pt x="670" y="1050"/>
                  </a:lnTo>
                  <a:lnTo>
                    <a:pt x="688" y="1047"/>
                  </a:lnTo>
                  <a:lnTo>
                    <a:pt x="706" y="1042"/>
                  </a:lnTo>
                  <a:lnTo>
                    <a:pt x="723" y="1037"/>
                  </a:lnTo>
                  <a:lnTo>
                    <a:pt x="756" y="1025"/>
                  </a:lnTo>
                  <a:lnTo>
                    <a:pt x="786" y="1012"/>
                  </a:lnTo>
                  <a:lnTo>
                    <a:pt x="813" y="998"/>
                  </a:lnTo>
                  <a:lnTo>
                    <a:pt x="837" y="985"/>
                  </a:lnTo>
                  <a:lnTo>
                    <a:pt x="858" y="971"/>
                  </a:lnTo>
                  <a:lnTo>
                    <a:pt x="877" y="957"/>
                  </a:lnTo>
                  <a:lnTo>
                    <a:pt x="895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78" y="1046"/>
                  </a:lnTo>
                  <a:lnTo>
                    <a:pt x="853" y="1060"/>
                  </a:lnTo>
                  <a:lnTo>
                    <a:pt x="825" y="1073"/>
                  </a:lnTo>
                  <a:lnTo>
                    <a:pt x="797" y="1084"/>
                  </a:lnTo>
                  <a:lnTo>
                    <a:pt x="770" y="1093"/>
                  </a:lnTo>
                  <a:lnTo>
                    <a:pt x="742" y="1100"/>
                  </a:lnTo>
                  <a:lnTo>
                    <a:pt x="712" y="1107"/>
                  </a:lnTo>
                  <a:lnTo>
                    <a:pt x="681" y="1112"/>
                  </a:lnTo>
                  <a:lnTo>
                    <a:pt x="650" y="1116"/>
                  </a:lnTo>
                  <a:lnTo>
                    <a:pt x="618" y="1119"/>
                  </a:lnTo>
                  <a:lnTo>
                    <a:pt x="586" y="1122"/>
                  </a:lnTo>
                  <a:lnTo>
                    <a:pt x="554" y="1122"/>
                  </a:lnTo>
                  <a:lnTo>
                    <a:pt x="522" y="1122"/>
                  </a:lnTo>
                  <a:lnTo>
                    <a:pt x="492" y="1119"/>
                  </a:lnTo>
                  <a:lnTo>
                    <a:pt x="461" y="1116"/>
                  </a:lnTo>
                  <a:lnTo>
                    <a:pt x="431" y="1112"/>
                  </a:lnTo>
                  <a:lnTo>
                    <a:pt x="403" y="1107"/>
                  </a:lnTo>
                  <a:lnTo>
                    <a:pt x="375" y="1099"/>
                  </a:lnTo>
                  <a:lnTo>
                    <a:pt x="349" y="1092"/>
                  </a:lnTo>
                  <a:lnTo>
                    <a:pt x="323" y="1082"/>
                  </a:lnTo>
                  <a:lnTo>
                    <a:pt x="298" y="1073"/>
                  </a:lnTo>
                  <a:lnTo>
                    <a:pt x="274" y="1061"/>
                  </a:lnTo>
                  <a:lnTo>
                    <a:pt x="249" y="1049"/>
                  </a:lnTo>
                  <a:lnTo>
                    <a:pt x="227" y="1036"/>
                  </a:lnTo>
                  <a:lnTo>
                    <a:pt x="206" y="1021"/>
                  </a:lnTo>
                  <a:lnTo>
                    <a:pt x="186" y="1005"/>
                  </a:lnTo>
                  <a:lnTo>
                    <a:pt x="167" y="988"/>
                  </a:lnTo>
                  <a:lnTo>
                    <a:pt x="147" y="970"/>
                  </a:lnTo>
                  <a:lnTo>
                    <a:pt x="130" y="951"/>
                  </a:lnTo>
                  <a:lnTo>
                    <a:pt x="115" y="932"/>
                  </a:lnTo>
                  <a:lnTo>
                    <a:pt x="99" y="910"/>
                  </a:lnTo>
                  <a:lnTo>
                    <a:pt x="85" y="888"/>
                  </a:lnTo>
                  <a:lnTo>
                    <a:pt x="71" y="865"/>
                  </a:lnTo>
                  <a:lnTo>
                    <a:pt x="58" y="841"/>
                  </a:lnTo>
                  <a:lnTo>
                    <a:pt x="48" y="816"/>
                  </a:lnTo>
                  <a:lnTo>
                    <a:pt x="37" y="78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30"/>
            <p:cNvSpPr>
              <a:spLocks noEditPoints="1"/>
            </p:cNvSpPr>
            <p:nvPr userDrawn="1"/>
          </p:nvSpPr>
          <p:spPr bwMode="auto">
            <a:xfrm>
              <a:off x="2274" y="1336"/>
              <a:ext cx="40" cy="64"/>
            </a:xfrm>
            <a:custGeom>
              <a:avLst/>
              <a:gdLst>
                <a:gd name="T0" fmla="*/ 0 w 688"/>
                <a:gd name="T1" fmla="*/ 0 h 1080"/>
                <a:gd name="T2" fmla="*/ 0 w 688"/>
                <a:gd name="T3" fmla="*/ 0 h 1080"/>
                <a:gd name="T4" fmla="*/ 0 w 688"/>
                <a:gd name="T5" fmla="*/ 0 h 1080"/>
                <a:gd name="T6" fmla="*/ 0 w 688"/>
                <a:gd name="T7" fmla="*/ 0 h 1080"/>
                <a:gd name="T8" fmla="*/ 0 w 688"/>
                <a:gd name="T9" fmla="*/ 0 h 1080"/>
                <a:gd name="T10" fmla="*/ 0 w 688"/>
                <a:gd name="T11" fmla="*/ 0 h 1080"/>
                <a:gd name="T12" fmla="*/ 0 w 688"/>
                <a:gd name="T13" fmla="*/ 0 h 1080"/>
                <a:gd name="T14" fmla="*/ 0 w 688"/>
                <a:gd name="T15" fmla="*/ 0 h 1080"/>
                <a:gd name="T16" fmla="*/ 0 w 688"/>
                <a:gd name="T17" fmla="*/ 0 h 1080"/>
                <a:gd name="T18" fmla="*/ 0 w 688"/>
                <a:gd name="T19" fmla="*/ 0 h 1080"/>
                <a:gd name="T20" fmla="*/ 0 w 688"/>
                <a:gd name="T21" fmla="*/ 0 h 1080"/>
                <a:gd name="T22" fmla="*/ 0 w 688"/>
                <a:gd name="T23" fmla="*/ 0 h 1080"/>
                <a:gd name="T24" fmla="*/ 0 w 688"/>
                <a:gd name="T25" fmla="*/ 0 h 1080"/>
                <a:gd name="T26" fmla="*/ 0 w 688"/>
                <a:gd name="T27" fmla="*/ 0 h 1080"/>
                <a:gd name="T28" fmla="*/ 0 w 688"/>
                <a:gd name="T29" fmla="*/ 0 h 1080"/>
                <a:gd name="T30" fmla="*/ 0 w 688"/>
                <a:gd name="T31" fmla="*/ 0 h 1080"/>
                <a:gd name="T32" fmla="*/ 0 w 688"/>
                <a:gd name="T33" fmla="*/ 0 h 1080"/>
                <a:gd name="T34" fmla="*/ 0 w 688"/>
                <a:gd name="T35" fmla="*/ 0 h 1080"/>
                <a:gd name="T36" fmla="*/ 0 w 688"/>
                <a:gd name="T37" fmla="*/ 0 h 1080"/>
                <a:gd name="T38" fmla="*/ 0 w 688"/>
                <a:gd name="T39" fmla="*/ 0 h 1080"/>
                <a:gd name="T40" fmla="*/ 0 w 688"/>
                <a:gd name="T41" fmla="*/ 0 h 1080"/>
                <a:gd name="T42" fmla="*/ 0 w 688"/>
                <a:gd name="T43" fmla="*/ 0 h 1080"/>
                <a:gd name="T44" fmla="*/ 0 w 688"/>
                <a:gd name="T45" fmla="*/ 0 h 1080"/>
                <a:gd name="T46" fmla="*/ 0 w 688"/>
                <a:gd name="T47" fmla="*/ 0 h 1080"/>
                <a:gd name="T48" fmla="*/ 0 w 688"/>
                <a:gd name="T49" fmla="*/ 0 h 1080"/>
                <a:gd name="T50" fmla="*/ 0 w 688"/>
                <a:gd name="T51" fmla="*/ 0 h 1080"/>
                <a:gd name="T52" fmla="*/ 0 w 688"/>
                <a:gd name="T53" fmla="*/ 0 h 1080"/>
                <a:gd name="T54" fmla="*/ 0 w 688"/>
                <a:gd name="T55" fmla="*/ 0 h 1080"/>
                <a:gd name="T56" fmla="*/ 0 w 688"/>
                <a:gd name="T57" fmla="*/ 0 h 1080"/>
                <a:gd name="T58" fmla="*/ 0 w 688"/>
                <a:gd name="T59" fmla="*/ 0 h 1080"/>
                <a:gd name="T60" fmla="*/ 0 w 688"/>
                <a:gd name="T61" fmla="*/ 0 h 1080"/>
                <a:gd name="T62" fmla="*/ 0 w 688"/>
                <a:gd name="T63" fmla="*/ 0 h 1080"/>
                <a:gd name="T64" fmla="*/ 0 w 688"/>
                <a:gd name="T65" fmla="*/ 0 h 1080"/>
                <a:gd name="T66" fmla="*/ 0 w 688"/>
                <a:gd name="T67" fmla="*/ 0 h 1080"/>
                <a:gd name="T68" fmla="*/ 0 w 688"/>
                <a:gd name="T69" fmla="*/ 0 h 1080"/>
                <a:gd name="T70" fmla="*/ 0 w 688"/>
                <a:gd name="T71" fmla="*/ 0 h 1080"/>
                <a:gd name="T72" fmla="*/ 0 w 688"/>
                <a:gd name="T73" fmla="*/ 0 h 1080"/>
                <a:gd name="T74" fmla="*/ 0 w 688"/>
                <a:gd name="T75" fmla="*/ 0 h 1080"/>
                <a:gd name="T76" fmla="*/ 0 w 688"/>
                <a:gd name="T77" fmla="*/ 0 h 1080"/>
                <a:gd name="T78" fmla="*/ 0 w 688"/>
                <a:gd name="T79" fmla="*/ 0 h 1080"/>
                <a:gd name="T80" fmla="*/ 0 w 688"/>
                <a:gd name="T81" fmla="*/ 0 h 1080"/>
                <a:gd name="T82" fmla="*/ 0 w 688"/>
                <a:gd name="T83" fmla="*/ 0 h 1080"/>
                <a:gd name="T84" fmla="*/ 0 w 688"/>
                <a:gd name="T85" fmla="*/ 0 h 1080"/>
                <a:gd name="T86" fmla="*/ 0 w 688"/>
                <a:gd name="T87" fmla="*/ 0 h 1080"/>
                <a:gd name="T88" fmla="*/ 0 w 688"/>
                <a:gd name="T89" fmla="*/ 0 h 1080"/>
                <a:gd name="T90" fmla="*/ 0 w 688"/>
                <a:gd name="T91" fmla="*/ 0 h 1080"/>
                <a:gd name="T92" fmla="*/ 0 w 688"/>
                <a:gd name="T93" fmla="*/ 0 h 10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8" h="1080">
                  <a:moveTo>
                    <a:pt x="319" y="61"/>
                  </a:moveTo>
                  <a:lnTo>
                    <a:pt x="299" y="61"/>
                  </a:lnTo>
                  <a:lnTo>
                    <a:pt x="280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lnTo>
                    <a:pt x="216" y="525"/>
                  </a:lnTo>
                  <a:lnTo>
                    <a:pt x="222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2" y="502"/>
                  </a:lnTo>
                  <a:lnTo>
                    <a:pt x="398" y="496"/>
                  </a:lnTo>
                  <a:lnTo>
                    <a:pt x="413" y="488"/>
                  </a:lnTo>
                  <a:lnTo>
                    <a:pt x="427" y="480"/>
                  </a:lnTo>
                  <a:lnTo>
                    <a:pt x="441" y="471"/>
                  </a:lnTo>
                  <a:lnTo>
                    <a:pt x="453" y="462"/>
                  </a:lnTo>
                  <a:lnTo>
                    <a:pt x="466" y="452"/>
                  </a:lnTo>
                  <a:lnTo>
                    <a:pt x="477" y="442"/>
                  </a:lnTo>
                  <a:lnTo>
                    <a:pt x="487" y="430"/>
                  </a:lnTo>
                  <a:lnTo>
                    <a:pt x="497" y="418"/>
                  </a:lnTo>
                  <a:lnTo>
                    <a:pt x="505" y="406"/>
                  </a:lnTo>
                  <a:lnTo>
                    <a:pt x="514" y="392"/>
                  </a:lnTo>
                  <a:lnTo>
                    <a:pt x="520" y="378"/>
                  </a:lnTo>
                  <a:lnTo>
                    <a:pt x="527" y="363"/>
                  </a:lnTo>
                  <a:lnTo>
                    <a:pt x="532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3" y="283"/>
                  </a:lnTo>
                  <a:lnTo>
                    <a:pt x="543" y="266"/>
                  </a:lnTo>
                  <a:lnTo>
                    <a:pt x="543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7" y="89"/>
                  </a:lnTo>
                  <a:lnTo>
                    <a:pt x="445" y="84"/>
                  </a:lnTo>
                  <a:lnTo>
                    <a:pt x="434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5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close/>
                  <a:moveTo>
                    <a:pt x="310" y="586"/>
                  </a:moveTo>
                  <a:lnTo>
                    <a:pt x="298" y="587"/>
                  </a:lnTo>
                  <a:lnTo>
                    <a:pt x="285" y="588"/>
                  </a:lnTo>
                  <a:lnTo>
                    <a:pt x="272" y="588"/>
                  </a:lnTo>
                  <a:lnTo>
                    <a:pt x="260" y="588"/>
                  </a:lnTo>
                  <a:lnTo>
                    <a:pt x="246" y="588"/>
                  </a:lnTo>
                  <a:lnTo>
                    <a:pt x="240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20" y="586"/>
                  </a:lnTo>
                  <a:lnTo>
                    <a:pt x="195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1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70" y="1074"/>
                  </a:lnTo>
                  <a:lnTo>
                    <a:pt x="38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319" y="0"/>
                  </a:lnTo>
                  <a:lnTo>
                    <a:pt x="354" y="1"/>
                  </a:lnTo>
                  <a:lnTo>
                    <a:pt x="387" y="3"/>
                  </a:lnTo>
                  <a:lnTo>
                    <a:pt x="417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500" y="18"/>
                  </a:lnTo>
                  <a:lnTo>
                    <a:pt x="523" y="24"/>
                  </a:lnTo>
                  <a:lnTo>
                    <a:pt x="545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5" y="212"/>
                  </a:lnTo>
                  <a:lnTo>
                    <a:pt x="688" y="235"/>
                  </a:lnTo>
                  <a:lnTo>
                    <a:pt x="688" y="258"/>
                  </a:lnTo>
                  <a:lnTo>
                    <a:pt x="688" y="281"/>
                  </a:lnTo>
                  <a:lnTo>
                    <a:pt x="685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0" y="485"/>
                  </a:lnTo>
                  <a:lnTo>
                    <a:pt x="575" y="497"/>
                  </a:lnTo>
                  <a:lnTo>
                    <a:pt x="558" y="507"/>
                  </a:lnTo>
                  <a:lnTo>
                    <a:pt x="540" y="518"/>
                  </a:lnTo>
                  <a:lnTo>
                    <a:pt x="521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31"/>
            <p:cNvSpPr>
              <a:spLocks noEditPoints="1"/>
            </p:cNvSpPr>
            <p:nvPr userDrawn="1"/>
          </p:nvSpPr>
          <p:spPr bwMode="auto">
            <a:xfrm>
              <a:off x="2211" y="1336"/>
              <a:ext cx="46" cy="64"/>
            </a:xfrm>
            <a:custGeom>
              <a:avLst/>
              <a:gdLst>
                <a:gd name="T0" fmla="*/ 0 w 791"/>
                <a:gd name="T1" fmla="*/ 0 h 1081"/>
                <a:gd name="T2" fmla="*/ 0 w 791"/>
                <a:gd name="T3" fmla="*/ 0 h 1081"/>
                <a:gd name="T4" fmla="*/ 0 w 791"/>
                <a:gd name="T5" fmla="*/ 0 h 1081"/>
                <a:gd name="T6" fmla="*/ 0 w 791"/>
                <a:gd name="T7" fmla="*/ 0 h 1081"/>
                <a:gd name="T8" fmla="*/ 0 w 791"/>
                <a:gd name="T9" fmla="*/ 0 h 1081"/>
                <a:gd name="T10" fmla="*/ 0 w 791"/>
                <a:gd name="T11" fmla="*/ 0 h 1081"/>
                <a:gd name="T12" fmla="*/ 0 w 791"/>
                <a:gd name="T13" fmla="*/ 0 h 1081"/>
                <a:gd name="T14" fmla="*/ 0 w 791"/>
                <a:gd name="T15" fmla="*/ 0 h 1081"/>
                <a:gd name="T16" fmla="*/ 0 w 791"/>
                <a:gd name="T17" fmla="*/ 0 h 1081"/>
                <a:gd name="T18" fmla="*/ 0 w 791"/>
                <a:gd name="T19" fmla="*/ 0 h 1081"/>
                <a:gd name="T20" fmla="*/ 0 w 791"/>
                <a:gd name="T21" fmla="*/ 0 h 1081"/>
                <a:gd name="T22" fmla="*/ 0 w 791"/>
                <a:gd name="T23" fmla="*/ 0 h 1081"/>
                <a:gd name="T24" fmla="*/ 0 w 791"/>
                <a:gd name="T25" fmla="*/ 0 h 1081"/>
                <a:gd name="T26" fmla="*/ 0 w 791"/>
                <a:gd name="T27" fmla="*/ 0 h 1081"/>
                <a:gd name="T28" fmla="*/ 0 w 791"/>
                <a:gd name="T29" fmla="*/ 0 h 1081"/>
                <a:gd name="T30" fmla="*/ 0 w 791"/>
                <a:gd name="T31" fmla="*/ 0 h 1081"/>
                <a:gd name="T32" fmla="*/ 0 w 791"/>
                <a:gd name="T33" fmla="*/ 0 h 1081"/>
                <a:gd name="T34" fmla="*/ 0 w 791"/>
                <a:gd name="T35" fmla="*/ 0 h 1081"/>
                <a:gd name="T36" fmla="*/ 0 w 791"/>
                <a:gd name="T37" fmla="*/ 0 h 1081"/>
                <a:gd name="T38" fmla="*/ 0 w 791"/>
                <a:gd name="T39" fmla="*/ 0 h 1081"/>
                <a:gd name="T40" fmla="*/ 0 w 791"/>
                <a:gd name="T41" fmla="*/ 0 h 1081"/>
                <a:gd name="T42" fmla="*/ 0 w 791"/>
                <a:gd name="T43" fmla="*/ 0 h 1081"/>
                <a:gd name="T44" fmla="*/ 0 w 791"/>
                <a:gd name="T45" fmla="*/ 0 h 1081"/>
                <a:gd name="T46" fmla="*/ 0 w 791"/>
                <a:gd name="T47" fmla="*/ 0 h 1081"/>
                <a:gd name="T48" fmla="*/ 0 w 791"/>
                <a:gd name="T49" fmla="*/ 0 h 1081"/>
                <a:gd name="T50" fmla="*/ 0 w 791"/>
                <a:gd name="T51" fmla="*/ 0 h 1081"/>
                <a:gd name="T52" fmla="*/ 0 w 791"/>
                <a:gd name="T53" fmla="*/ 0 h 1081"/>
                <a:gd name="T54" fmla="*/ 0 w 791"/>
                <a:gd name="T55" fmla="*/ 0 h 1081"/>
                <a:gd name="T56" fmla="*/ 0 w 791"/>
                <a:gd name="T57" fmla="*/ 0 h 1081"/>
                <a:gd name="T58" fmla="*/ 0 w 791"/>
                <a:gd name="T59" fmla="*/ 0 h 1081"/>
                <a:gd name="T60" fmla="*/ 0 w 791"/>
                <a:gd name="T61" fmla="*/ 0 h 1081"/>
                <a:gd name="T62" fmla="*/ 0 w 791"/>
                <a:gd name="T63" fmla="*/ 0 h 1081"/>
                <a:gd name="T64" fmla="*/ 0 w 791"/>
                <a:gd name="T65" fmla="*/ 0 h 1081"/>
                <a:gd name="T66" fmla="*/ 0 w 791"/>
                <a:gd name="T67" fmla="*/ 0 h 1081"/>
                <a:gd name="T68" fmla="*/ 0 w 791"/>
                <a:gd name="T69" fmla="*/ 0 h 1081"/>
                <a:gd name="T70" fmla="*/ 0 w 791"/>
                <a:gd name="T71" fmla="*/ 0 h 1081"/>
                <a:gd name="T72" fmla="*/ 0 w 791"/>
                <a:gd name="T73" fmla="*/ 0 h 1081"/>
                <a:gd name="T74" fmla="*/ 0 w 791"/>
                <a:gd name="T75" fmla="*/ 0 h 1081"/>
                <a:gd name="T76" fmla="*/ 0 w 791"/>
                <a:gd name="T77" fmla="*/ 0 h 1081"/>
                <a:gd name="T78" fmla="*/ 0 w 791"/>
                <a:gd name="T79" fmla="*/ 0 h 1081"/>
                <a:gd name="T80" fmla="*/ 0 w 791"/>
                <a:gd name="T81" fmla="*/ 0 h 1081"/>
                <a:gd name="T82" fmla="*/ 0 w 791"/>
                <a:gd name="T83" fmla="*/ 0 h 1081"/>
                <a:gd name="T84" fmla="*/ 0 w 791"/>
                <a:gd name="T85" fmla="*/ 0 h 1081"/>
                <a:gd name="T86" fmla="*/ 0 w 791"/>
                <a:gd name="T87" fmla="*/ 0 h 1081"/>
                <a:gd name="T88" fmla="*/ 0 w 791"/>
                <a:gd name="T89" fmla="*/ 0 h 1081"/>
                <a:gd name="T90" fmla="*/ 0 w 791"/>
                <a:gd name="T91" fmla="*/ 0 h 1081"/>
                <a:gd name="T92" fmla="*/ 0 w 791"/>
                <a:gd name="T93" fmla="*/ 0 h 1081"/>
                <a:gd name="T94" fmla="*/ 0 w 791"/>
                <a:gd name="T95" fmla="*/ 0 h 1081"/>
                <a:gd name="T96" fmla="*/ 0 w 791"/>
                <a:gd name="T97" fmla="*/ 0 h 1081"/>
                <a:gd name="T98" fmla="*/ 0 w 791"/>
                <a:gd name="T99" fmla="*/ 0 h 1081"/>
                <a:gd name="T100" fmla="*/ 0 w 791"/>
                <a:gd name="T101" fmla="*/ 0 h 1081"/>
                <a:gd name="T102" fmla="*/ 0 w 791"/>
                <a:gd name="T103" fmla="*/ 0 h 1081"/>
                <a:gd name="T104" fmla="*/ 0 w 791"/>
                <a:gd name="T105" fmla="*/ 0 h 1081"/>
                <a:gd name="T106" fmla="*/ 0 w 791"/>
                <a:gd name="T107" fmla="*/ 0 h 1081"/>
                <a:gd name="T108" fmla="*/ 0 w 791"/>
                <a:gd name="T109" fmla="*/ 0 h 1081"/>
                <a:gd name="T110" fmla="*/ 0 w 791"/>
                <a:gd name="T111" fmla="*/ 0 h 1081"/>
                <a:gd name="T112" fmla="*/ 0 w 791"/>
                <a:gd name="T113" fmla="*/ 0 h 1081"/>
                <a:gd name="T114" fmla="*/ 0 w 791"/>
                <a:gd name="T115" fmla="*/ 0 h 1081"/>
                <a:gd name="T116" fmla="*/ 0 w 791"/>
                <a:gd name="T117" fmla="*/ 0 h 1081"/>
                <a:gd name="T118" fmla="*/ 0 w 791"/>
                <a:gd name="T119" fmla="*/ 0 h 1081"/>
                <a:gd name="T120" fmla="*/ 0 w 791"/>
                <a:gd name="T121" fmla="*/ 0 h 1081"/>
                <a:gd name="T122" fmla="*/ 0 w 791"/>
                <a:gd name="T123" fmla="*/ 0 h 10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91" h="1081">
                  <a:moveTo>
                    <a:pt x="192" y="58"/>
                  </a:moveTo>
                  <a:lnTo>
                    <a:pt x="203" y="51"/>
                  </a:lnTo>
                  <a:lnTo>
                    <a:pt x="215" y="45"/>
                  </a:lnTo>
                  <a:lnTo>
                    <a:pt x="228" y="38"/>
                  </a:lnTo>
                  <a:lnTo>
                    <a:pt x="240" y="33"/>
                  </a:lnTo>
                  <a:lnTo>
                    <a:pt x="255" y="28"/>
                  </a:lnTo>
                  <a:lnTo>
                    <a:pt x="269" y="22"/>
                  </a:lnTo>
                  <a:lnTo>
                    <a:pt x="285" y="18"/>
                  </a:lnTo>
                  <a:lnTo>
                    <a:pt x="301" y="15"/>
                  </a:lnTo>
                  <a:lnTo>
                    <a:pt x="318" y="11"/>
                  </a:lnTo>
                  <a:lnTo>
                    <a:pt x="336" y="9"/>
                  </a:lnTo>
                  <a:lnTo>
                    <a:pt x="355" y="5"/>
                  </a:lnTo>
                  <a:lnTo>
                    <a:pt x="374" y="3"/>
                  </a:lnTo>
                  <a:lnTo>
                    <a:pt x="414" y="1"/>
                  </a:lnTo>
                  <a:lnTo>
                    <a:pt x="457" y="0"/>
                  </a:lnTo>
                  <a:lnTo>
                    <a:pt x="791" y="0"/>
                  </a:lnTo>
                  <a:lnTo>
                    <a:pt x="791" y="1080"/>
                  </a:lnTo>
                  <a:lnTo>
                    <a:pt x="765" y="1077"/>
                  </a:lnTo>
                  <a:lnTo>
                    <a:pt x="753" y="1076"/>
                  </a:lnTo>
                  <a:lnTo>
                    <a:pt x="746" y="1076"/>
                  </a:lnTo>
                  <a:lnTo>
                    <a:pt x="722" y="1074"/>
                  </a:lnTo>
                  <a:lnTo>
                    <a:pt x="700" y="1076"/>
                  </a:lnTo>
                  <a:lnTo>
                    <a:pt x="681" y="1077"/>
                  </a:lnTo>
                  <a:lnTo>
                    <a:pt x="653" y="1080"/>
                  </a:lnTo>
                  <a:lnTo>
                    <a:pt x="653" y="552"/>
                  </a:lnTo>
                  <a:lnTo>
                    <a:pt x="592" y="552"/>
                  </a:lnTo>
                  <a:lnTo>
                    <a:pt x="466" y="701"/>
                  </a:lnTo>
                  <a:lnTo>
                    <a:pt x="282" y="944"/>
                  </a:lnTo>
                  <a:lnTo>
                    <a:pt x="182" y="1081"/>
                  </a:lnTo>
                  <a:lnTo>
                    <a:pt x="144" y="1076"/>
                  </a:lnTo>
                  <a:lnTo>
                    <a:pt x="131" y="1076"/>
                  </a:lnTo>
                  <a:lnTo>
                    <a:pt x="125" y="1076"/>
                  </a:lnTo>
                  <a:lnTo>
                    <a:pt x="119" y="1074"/>
                  </a:lnTo>
                  <a:lnTo>
                    <a:pt x="92" y="1074"/>
                  </a:lnTo>
                  <a:lnTo>
                    <a:pt x="62" y="1076"/>
                  </a:lnTo>
                  <a:lnTo>
                    <a:pt x="38" y="1077"/>
                  </a:lnTo>
                  <a:lnTo>
                    <a:pt x="0" y="1080"/>
                  </a:lnTo>
                  <a:lnTo>
                    <a:pt x="31" y="1040"/>
                  </a:lnTo>
                  <a:lnTo>
                    <a:pt x="107" y="951"/>
                  </a:lnTo>
                  <a:lnTo>
                    <a:pt x="431" y="540"/>
                  </a:lnTo>
                  <a:lnTo>
                    <a:pt x="398" y="533"/>
                  </a:lnTo>
                  <a:lnTo>
                    <a:pt x="366" y="524"/>
                  </a:lnTo>
                  <a:lnTo>
                    <a:pt x="336" y="514"/>
                  </a:lnTo>
                  <a:lnTo>
                    <a:pt x="306" y="502"/>
                  </a:lnTo>
                  <a:lnTo>
                    <a:pt x="277" y="489"/>
                  </a:lnTo>
                  <a:lnTo>
                    <a:pt x="251" y="475"/>
                  </a:lnTo>
                  <a:lnTo>
                    <a:pt x="225" y="458"/>
                  </a:lnTo>
                  <a:lnTo>
                    <a:pt x="202" y="441"/>
                  </a:lnTo>
                  <a:lnTo>
                    <a:pt x="190" y="431"/>
                  </a:lnTo>
                  <a:lnTo>
                    <a:pt x="180" y="420"/>
                  </a:lnTo>
                  <a:lnTo>
                    <a:pt x="169" y="410"/>
                  </a:lnTo>
                  <a:lnTo>
                    <a:pt x="160" y="399"/>
                  </a:lnTo>
                  <a:lnTo>
                    <a:pt x="151" y="389"/>
                  </a:lnTo>
                  <a:lnTo>
                    <a:pt x="144" y="377"/>
                  </a:lnTo>
                  <a:lnTo>
                    <a:pt x="138" y="365"/>
                  </a:lnTo>
                  <a:lnTo>
                    <a:pt x="131" y="352"/>
                  </a:lnTo>
                  <a:lnTo>
                    <a:pt x="125" y="340"/>
                  </a:lnTo>
                  <a:lnTo>
                    <a:pt x="121" y="327"/>
                  </a:lnTo>
                  <a:lnTo>
                    <a:pt x="116" y="313"/>
                  </a:lnTo>
                  <a:lnTo>
                    <a:pt x="113" y="299"/>
                  </a:lnTo>
                  <a:lnTo>
                    <a:pt x="111" y="285"/>
                  </a:lnTo>
                  <a:lnTo>
                    <a:pt x="109" y="270"/>
                  </a:lnTo>
                  <a:lnTo>
                    <a:pt x="108" y="255"/>
                  </a:lnTo>
                  <a:lnTo>
                    <a:pt x="107" y="240"/>
                  </a:lnTo>
                  <a:lnTo>
                    <a:pt x="108" y="225"/>
                  </a:lnTo>
                  <a:lnTo>
                    <a:pt x="109" y="210"/>
                  </a:lnTo>
                  <a:lnTo>
                    <a:pt x="110" y="196"/>
                  </a:lnTo>
                  <a:lnTo>
                    <a:pt x="112" y="183"/>
                  </a:lnTo>
                  <a:lnTo>
                    <a:pt x="115" y="170"/>
                  </a:lnTo>
                  <a:lnTo>
                    <a:pt x="119" y="157"/>
                  </a:lnTo>
                  <a:lnTo>
                    <a:pt x="124" y="145"/>
                  </a:lnTo>
                  <a:lnTo>
                    <a:pt x="129" y="134"/>
                  </a:lnTo>
                  <a:lnTo>
                    <a:pt x="134" y="123"/>
                  </a:lnTo>
                  <a:lnTo>
                    <a:pt x="141" y="113"/>
                  </a:lnTo>
                  <a:lnTo>
                    <a:pt x="147" y="102"/>
                  </a:lnTo>
                  <a:lnTo>
                    <a:pt x="156" y="92"/>
                  </a:lnTo>
                  <a:lnTo>
                    <a:pt x="163" y="83"/>
                  </a:lnTo>
                  <a:lnTo>
                    <a:pt x="172" y="74"/>
                  </a:lnTo>
                  <a:lnTo>
                    <a:pt x="182" y="66"/>
                  </a:lnTo>
                  <a:lnTo>
                    <a:pt x="192" y="58"/>
                  </a:lnTo>
                  <a:close/>
                  <a:moveTo>
                    <a:pt x="653" y="494"/>
                  </a:moveTo>
                  <a:lnTo>
                    <a:pt x="653" y="57"/>
                  </a:lnTo>
                  <a:lnTo>
                    <a:pt x="590" y="54"/>
                  </a:lnTo>
                  <a:lnTo>
                    <a:pt x="519" y="54"/>
                  </a:lnTo>
                  <a:lnTo>
                    <a:pt x="486" y="55"/>
                  </a:lnTo>
                  <a:lnTo>
                    <a:pt x="458" y="56"/>
                  </a:lnTo>
                  <a:lnTo>
                    <a:pt x="437" y="57"/>
                  </a:lnTo>
                  <a:lnTo>
                    <a:pt x="421" y="60"/>
                  </a:lnTo>
                  <a:lnTo>
                    <a:pt x="400" y="64"/>
                  </a:lnTo>
                  <a:lnTo>
                    <a:pt x="381" y="69"/>
                  </a:lnTo>
                  <a:lnTo>
                    <a:pt x="362" y="75"/>
                  </a:lnTo>
                  <a:lnTo>
                    <a:pt x="346" y="83"/>
                  </a:lnTo>
                  <a:lnTo>
                    <a:pt x="330" y="91"/>
                  </a:lnTo>
                  <a:lnTo>
                    <a:pt x="315" y="101"/>
                  </a:lnTo>
                  <a:lnTo>
                    <a:pt x="303" y="112"/>
                  </a:lnTo>
                  <a:lnTo>
                    <a:pt x="291" y="123"/>
                  </a:lnTo>
                  <a:lnTo>
                    <a:pt x="282" y="136"/>
                  </a:lnTo>
                  <a:lnTo>
                    <a:pt x="272" y="150"/>
                  </a:lnTo>
                  <a:lnTo>
                    <a:pt x="265" y="166"/>
                  </a:lnTo>
                  <a:lnTo>
                    <a:pt x="258" y="182"/>
                  </a:lnTo>
                  <a:lnTo>
                    <a:pt x="254" y="199"/>
                  </a:lnTo>
                  <a:lnTo>
                    <a:pt x="251" y="218"/>
                  </a:lnTo>
                  <a:lnTo>
                    <a:pt x="249" y="237"/>
                  </a:lnTo>
                  <a:lnTo>
                    <a:pt x="248" y="258"/>
                  </a:lnTo>
                  <a:lnTo>
                    <a:pt x="249" y="279"/>
                  </a:lnTo>
                  <a:lnTo>
                    <a:pt x="251" y="300"/>
                  </a:lnTo>
                  <a:lnTo>
                    <a:pt x="255" y="321"/>
                  </a:lnTo>
                  <a:lnTo>
                    <a:pt x="261" y="339"/>
                  </a:lnTo>
                  <a:lnTo>
                    <a:pt x="269" y="357"/>
                  </a:lnTo>
                  <a:lnTo>
                    <a:pt x="279" y="374"/>
                  </a:lnTo>
                  <a:lnTo>
                    <a:pt x="290" y="390"/>
                  </a:lnTo>
                  <a:lnTo>
                    <a:pt x="304" y="404"/>
                  </a:lnTo>
                  <a:lnTo>
                    <a:pt x="318" y="419"/>
                  </a:lnTo>
                  <a:lnTo>
                    <a:pt x="333" y="432"/>
                  </a:lnTo>
                  <a:lnTo>
                    <a:pt x="349" y="444"/>
                  </a:lnTo>
                  <a:lnTo>
                    <a:pt x="367" y="454"/>
                  </a:lnTo>
                  <a:lnTo>
                    <a:pt x="386" y="463"/>
                  </a:lnTo>
                  <a:lnTo>
                    <a:pt x="407" y="471"/>
                  </a:lnTo>
                  <a:lnTo>
                    <a:pt x="428" y="478"/>
                  </a:lnTo>
                  <a:lnTo>
                    <a:pt x="450" y="484"/>
                  </a:lnTo>
                  <a:lnTo>
                    <a:pt x="476" y="488"/>
                  </a:lnTo>
                  <a:lnTo>
                    <a:pt x="507" y="492"/>
                  </a:lnTo>
                  <a:lnTo>
                    <a:pt x="541" y="493"/>
                  </a:lnTo>
                  <a:lnTo>
                    <a:pt x="579" y="494"/>
                  </a:lnTo>
                  <a:lnTo>
                    <a:pt x="653" y="49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32"/>
            <p:cNvSpPr>
              <a:spLocks noEditPoints="1"/>
            </p:cNvSpPr>
            <p:nvPr userDrawn="1"/>
          </p:nvSpPr>
          <p:spPr bwMode="auto">
            <a:xfrm>
              <a:off x="2135" y="1335"/>
              <a:ext cx="70" cy="68"/>
            </a:xfrm>
            <a:custGeom>
              <a:avLst/>
              <a:gdLst>
                <a:gd name="T0" fmla="*/ 0 w 1181"/>
                <a:gd name="T1" fmla="*/ 0 h 1122"/>
                <a:gd name="T2" fmla="*/ 0 w 1181"/>
                <a:gd name="T3" fmla="*/ 0 h 1122"/>
                <a:gd name="T4" fmla="*/ 0 w 1181"/>
                <a:gd name="T5" fmla="*/ 0 h 1122"/>
                <a:gd name="T6" fmla="*/ 0 w 1181"/>
                <a:gd name="T7" fmla="*/ 0 h 1122"/>
                <a:gd name="T8" fmla="*/ 0 w 1181"/>
                <a:gd name="T9" fmla="*/ 0 h 1122"/>
                <a:gd name="T10" fmla="*/ 0 w 1181"/>
                <a:gd name="T11" fmla="*/ 0 h 1122"/>
                <a:gd name="T12" fmla="*/ 0 w 1181"/>
                <a:gd name="T13" fmla="*/ 0 h 1122"/>
                <a:gd name="T14" fmla="*/ 0 w 1181"/>
                <a:gd name="T15" fmla="*/ 0 h 1122"/>
                <a:gd name="T16" fmla="*/ 0 w 1181"/>
                <a:gd name="T17" fmla="*/ 0 h 1122"/>
                <a:gd name="T18" fmla="*/ 0 w 1181"/>
                <a:gd name="T19" fmla="*/ 0 h 1122"/>
                <a:gd name="T20" fmla="*/ 0 w 1181"/>
                <a:gd name="T21" fmla="*/ 0 h 1122"/>
                <a:gd name="T22" fmla="*/ 0 w 1181"/>
                <a:gd name="T23" fmla="*/ 0 h 1122"/>
                <a:gd name="T24" fmla="*/ 0 w 1181"/>
                <a:gd name="T25" fmla="*/ 0 h 1122"/>
                <a:gd name="T26" fmla="*/ 0 w 1181"/>
                <a:gd name="T27" fmla="*/ 0 h 1122"/>
                <a:gd name="T28" fmla="*/ 0 w 1181"/>
                <a:gd name="T29" fmla="*/ 0 h 1122"/>
                <a:gd name="T30" fmla="*/ 0 w 1181"/>
                <a:gd name="T31" fmla="*/ 0 h 1122"/>
                <a:gd name="T32" fmla="*/ 0 w 1181"/>
                <a:gd name="T33" fmla="*/ 0 h 1122"/>
                <a:gd name="T34" fmla="*/ 0 w 1181"/>
                <a:gd name="T35" fmla="*/ 0 h 1122"/>
                <a:gd name="T36" fmla="*/ 0 w 1181"/>
                <a:gd name="T37" fmla="*/ 0 h 1122"/>
                <a:gd name="T38" fmla="*/ 0 w 1181"/>
                <a:gd name="T39" fmla="*/ 0 h 1122"/>
                <a:gd name="T40" fmla="*/ 0 w 1181"/>
                <a:gd name="T41" fmla="*/ 0 h 1122"/>
                <a:gd name="T42" fmla="*/ 0 w 1181"/>
                <a:gd name="T43" fmla="*/ 0 h 1122"/>
                <a:gd name="T44" fmla="*/ 0 w 1181"/>
                <a:gd name="T45" fmla="*/ 0 h 1122"/>
                <a:gd name="T46" fmla="*/ 0 w 1181"/>
                <a:gd name="T47" fmla="*/ 0 h 1122"/>
                <a:gd name="T48" fmla="*/ 0 w 1181"/>
                <a:gd name="T49" fmla="*/ 0 h 1122"/>
                <a:gd name="T50" fmla="*/ 0 w 1181"/>
                <a:gd name="T51" fmla="*/ 0 h 1122"/>
                <a:gd name="T52" fmla="*/ 0 w 1181"/>
                <a:gd name="T53" fmla="*/ 0 h 1122"/>
                <a:gd name="T54" fmla="*/ 0 w 1181"/>
                <a:gd name="T55" fmla="*/ 0 h 1122"/>
                <a:gd name="T56" fmla="*/ 0 w 1181"/>
                <a:gd name="T57" fmla="*/ 0 h 1122"/>
                <a:gd name="T58" fmla="*/ 0 w 1181"/>
                <a:gd name="T59" fmla="*/ 0 h 1122"/>
                <a:gd name="T60" fmla="*/ 0 w 1181"/>
                <a:gd name="T61" fmla="*/ 0 h 1122"/>
                <a:gd name="T62" fmla="*/ 0 w 1181"/>
                <a:gd name="T63" fmla="*/ 0 h 1122"/>
                <a:gd name="T64" fmla="*/ 0 w 1181"/>
                <a:gd name="T65" fmla="*/ 0 h 1122"/>
                <a:gd name="T66" fmla="*/ 0 w 1181"/>
                <a:gd name="T67" fmla="*/ 0 h 1122"/>
                <a:gd name="T68" fmla="*/ 0 w 1181"/>
                <a:gd name="T69" fmla="*/ 0 h 1122"/>
                <a:gd name="T70" fmla="*/ 0 w 1181"/>
                <a:gd name="T71" fmla="*/ 0 h 1122"/>
                <a:gd name="T72" fmla="*/ 0 w 1181"/>
                <a:gd name="T73" fmla="*/ 0 h 1122"/>
                <a:gd name="T74" fmla="*/ 0 w 1181"/>
                <a:gd name="T75" fmla="*/ 0 h 1122"/>
                <a:gd name="T76" fmla="*/ 0 w 1181"/>
                <a:gd name="T77" fmla="*/ 0 h 1122"/>
                <a:gd name="T78" fmla="*/ 0 w 1181"/>
                <a:gd name="T79" fmla="*/ 0 h 1122"/>
                <a:gd name="T80" fmla="*/ 0 w 1181"/>
                <a:gd name="T81" fmla="*/ 0 h 1122"/>
                <a:gd name="T82" fmla="*/ 0 w 1181"/>
                <a:gd name="T83" fmla="*/ 0 h 1122"/>
                <a:gd name="T84" fmla="*/ 0 w 1181"/>
                <a:gd name="T85" fmla="*/ 0 h 1122"/>
                <a:gd name="T86" fmla="*/ 0 w 1181"/>
                <a:gd name="T87" fmla="*/ 0 h 1122"/>
                <a:gd name="T88" fmla="*/ 0 w 1181"/>
                <a:gd name="T89" fmla="*/ 0 h 1122"/>
                <a:gd name="T90" fmla="*/ 0 w 1181"/>
                <a:gd name="T91" fmla="*/ 0 h 1122"/>
                <a:gd name="T92" fmla="*/ 0 w 1181"/>
                <a:gd name="T93" fmla="*/ 0 h 1122"/>
                <a:gd name="T94" fmla="*/ 0 w 1181"/>
                <a:gd name="T95" fmla="*/ 0 h 1122"/>
                <a:gd name="T96" fmla="*/ 0 w 1181"/>
                <a:gd name="T97" fmla="*/ 0 h 1122"/>
                <a:gd name="T98" fmla="*/ 0 w 1181"/>
                <a:gd name="T99" fmla="*/ 0 h 1122"/>
                <a:gd name="T100" fmla="*/ 0 w 1181"/>
                <a:gd name="T101" fmla="*/ 0 h 1122"/>
                <a:gd name="T102" fmla="*/ 0 w 1181"/>
                <a:gd name="T103" fmla="*/ 0 h 1122"/>
                <a:gd name="T104" fmla="*/ 0 w 1181"/>
                <a:gd name="T105" fmla="*/ 0 h 1122"/>
                <a:gd name="T106" fmla="*/ 0 w 1181"/>
                <a:gd name="T107" fmla="*/ 0 h 1122"/>
                <a:gd name="T108" fmla="*/ 0 w 1181"/>
                <a:gd name="T109" fmla="*/ 0 h 1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1122">
                  <a:moveTo>
                    <a:pt x="891" y="1048"/>
                  </a:moveTo>
                  <a:lnTo>
                    <a:pt x="874" y="1058"/>
                  </a:lnTo>
                  <a:lnTo>
                    <a:pt x="856" y="1066"/>
                  </a:lnTo>
                  <a:lnTo>
                    <a:pt x="838" y="1074"/>
                  </a:lnTo>
                  <a:lnTo>
                    <a:pt x="820" y="1081"/>
                  </a:lnTo>
                  <a:lnTo>
                    <a:pt x="802" y="1088"/>
                  </a:lnTo>
                  <a:lnTo>
                    <a:pt x="783" y="1093"/>
                  </a:lnTo>
                  <a:lnTo>
                    <a:pt x="764" y="1098"/>
                  </a:lnTo>
                  <a:lnTo>
                    <a:pt x="745" y="1104"/>
                  </a:lnTo>
                  <a:lnTo>
                    <a:pt x="725" y="1108"/>
                  </a:lnTo>
                  <a:lnTo>
                    <a:pt x="706" y="1112"/>
                  </a:lnTo>
                  <a:lnTo>
                    <a:pt x="686" y="1115"/>
                  </a:lnTo>
                  <a:lnTo>
                    <a:pt x="664" y="1117"/>
                  </a:lnTo>
                  <a:lnTo>
                    <a:pt x="644" y="1119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2"/>
                  </a:lnTo>
                  <a:lnTo>
                    <a:pt x="518" y="1119"/>
                  </a:lnTo>
                  <a:lnTo>
                    <a:pt x="488" y="1116"/>
                  </a:lnTo>
                  <a:lnTo>
                    <a:pt x="458" y="1112"/>
                  </a:lnTo>
                  <a:lnTo>
                    <a:pt x="428" y="1107"/>
                  </a:lnTo>
                  <a:lnTo>
                    <a:pt x="400" y="1099"/>
                  </a:lnTo>
                  <a:lnTo>
                    <a:pt x="371" y="1092"/>
                  </a:lnTo>
                  <a:lnTo>
                    <a:pt x="345" y="1082"/>
                  </a:lnTo>
                  <a:lnTo>
                    <a:pt x="318" y="1073"/>
                  </a:lnTo>
                  <a:lnTo>
                    <a:pt x="293" y="1061"/>
                  </a:lnTo>
                  <a:lnTo>
                    <a:pt x="268" y="1048"/>
                  </a:lnTo>
                  <a:lnTo>
                    <a:pt x="244" y="1035"/>
                  </a:lnTo>
                  <a:lnTo>
                    <a:pt x="222" y="1020"/>
                  </a:lnTo>
                  <a:lnTo>
                    <a:pt x="200" y="1004"/>
                  </a:lnTo>
                  <a:lnTo>
                    <a:pt x="179" y="987"/>
                  </a:lnTo>
                  <a:lnTo>
                    <a:pt x="160" y="969"/>
                  </a:lnTo>
                  <a:lnTo>
                    <a:pt x="141" y="950"/>
                  </a:lnTo>
                  <a:lnTo>
                    <a:pt x="124" y="931"/>
                  </a:lnTo>
                  <a:lnTo>
                    <a:pt x="107" y="909"/>
                  </a:lnTo>
                  <a:lnTo>
                    <a:pt x="92" y="887"/>
                  </a:lnTo>
                  <a:lnTo>
                    <a:pt x="78" y="865"/>
                  </a:lnTo>
                  <a:lnTo>
                    <a:pt x="65" y="840"/>
                  </a:lnTo>
                  <a:lnTo>
                    <a:pt x="53" y="816"/>
                  </a:lnTo>
                  <a:lnTo>
                    <a:pt x="43" y="789"/>
                  </a:lnTo>
                  <a:lnTo>
                    <a:pt x="32" y="764"/>
                  </a:lnTo>
                  <a:lnTo>
                    <a:pt x="24" y="737"/>
                  </a:lnTo>
                  <a:lnTo>
                    <a:pt x="17" y="711"/>
                  </a:lnTo>
                  <a:lnTo>
                    <a:pt x="12" y="683"/>
                  </a:lnTo>
                  <a:lnTo>
                    <a:pt x="7" y="655"/>
                  </a:lnTo>
                  <a:lnTo>
                    <a:pt x="3" y="626"/>
                  </a:lnTo>
                  <a:lnTo>
                    <a:pt x="1" y="595"/>
                  </a:lnTo>
                  <a:lnTo>
                    <a:pt x="0" y="564"/>
                  </a:lnTo>
                  <a:lnTo>
                    <a:pt x="1" y="532"/>
                  </a:lnTo>
                  <a:lnTo>
                    <a:pt x="3" y="502"/>
                  </a:lnTo>
                  <a:lnTo>
                    <a:pt x="7" y="472"/>
                  </a:lnTo>
                  <a:lnTo>
                    <a:pt x="12" y="442"/>
                  </a:lnTo>
                  <a:lnTo>
                    <a:pt x="18" y="414"/>
                  </a:lnTo>
                  <a:lnTo>
                    <a:pt x="26" y="386"/>
                  </a:lnTo>
                  <a:lnTo>
                    <a:pt x="34" y="359"/>
                  </a:lnTo>
                  <a:lnTo>
                    <a:pt x="45" y="333"/>
                  </a:lnTo>
                  <a:lnTo>
                    <a:pt x="56" y="306"/>
                  </a:lnTo>
                  <a:lnTo>
                    <a:pt x="69" y="282"/>
                  </a:lnTo>
                  <a:lnTo>
                    <a:pt x="83" y="258"/>
                  </a:lnTo>
                  <a:lnTo>
                    <a:pt x="98" y="235"/>
                  </a:lnTo>
                  <a:lnTo>
                    <a:pt x="115" y="213"/>
                  </a:lnTo>
                  <a:lnTo>
                    <a:pt x="132" y="192"/>
                  </a:lnTo>
                  <a:lnTo>
                    <a:pt x="151" y="172"/>
                  </a:lnTo>
                  <a:lnTo>
                    <a:pt x="171" y="151"/>
                  </a:lnTo>
                  <a:lnTo>
                    <a:pt x="191" y="134"/>
                  </a:lnTo>
                  <a:lnTo>
                    <a:pt x="211" y="117"/>
                  </a:lnTo>
                  <a:lnTo>
                    <a:pt x="233" y="102"/>
                  </a:lnTo>
                  <a:lnTo>
                    <a:pt x="256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8" y="51"/>
                  </a:lnTo>
                  <a:lnTo>
                    <a:pt x="354" y="40"/>
                  </a:lnTo>
                  <a:lnTo>
                    <a:pt x="381" y="30"/>
                  </a:lnTo>
                  <a:lnTo>
                    <a:pt x="408" y="22"/>
                  </a:lnTo>
                  <a:lnTo>
                    <a:pt x="437" y="16"/>
                  </a:lnTo>
                  <a:lnTo>
                    <a:pt x="465" y="10"/>
                  </a:lnTo>
                  <a:lnTo>
                    <a:pt x="494" y="5"/>
                  </a:lnTo>
                  <a:lnTo>
                    <a:pt x="524" y="3"/>
                  </a:lnTo>
                  <a:lnTo>
                    <a:pt x="554" y="1"/>
                  </a:lnTo>
                  <a:lnTo>
                    <a:pt x="585" y="0"/>
                  </a:lnTo>
                  <a:lnTo>
                    <a:pt x="613" y="1"/>
                  </a:lnTo>
                  <a:lnTo>
                    <a:pt x="641" y="2"/>
                  </a:lnTo>
                  <a:lnTo>
                    <a:pt x="669" y="4"/>
                  </a:lnTo>
                  <a:lnTo>
                    <a:pt x="696" y="8"/>
                  </a:lnTo>
                  <a:lnTo>
                    <a:pt x="724" y="12"/>
                  </a:lnTo>
                  <a:lnTo>
                    <a:pt x="751" y="19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8" y="51"/>
                  </a:lnTo>
                  <a:lnTo>
                    <a:pt x="884" y="61"/>
                  </a:lnTo>
                  <a:lnTo>
                    <a:pt x="908" y="73"/>
                  </a:lnTo>
                  <a:lnTo>
                    <a:pt x="931" y="86"/>
                  </a:lnTo>
                  <a:lnTo>
                    <a:pt x="955" y="99"/>
                  </a:lnTo>
                  <a:lnTo>
                    <a:pt x="977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8" y="165"/>
                  </a:lnTo>
                  <a:lnTo>
                    <a:pt x="1056" y="185"/>
                  </a:lnTo>
                  <a:lnTo>
                    <a:pt x="1073" y="206"/>
                  </a:lnTo>
                  <a:lnTo>
                    <a:pt x="1089" y="228"/>
                  </a:lnTo>
                  <a:lnTo>
                    <a:pt x="1105" y="250"/>
                  </a:lnTo>
                  <a:lnTo>
                    <a:pt x="1119" y="275"/>
                  </a:lnTo>
                  <a:lnTo>
                    <a:pt x="1132" y="300"/>
                  </a:lnTo>
                  <a:lnTo>
                    <a:pt x="1143" y="327"/>
                  </a:lnTo>
                  <a:lnTo>
                    <a:pt x="1154" y="353"/>
                  </a:lnTo>
                  <a:lnTo>
                    <a:pt x="1162" y="382"/>
                  </a:lnTo>
                  <a:lnTo>
                    <a:pt x="1170" y="411"/>
                  </a:lnTo>
                  <a:lnTo>
                    <a:pt x="1175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1" y="662"/>
                  </a:lnTo>
                  <a:lnTo>
                    <a:pt x="1167" y="682"/>
                  </a:lnTo>
                  <a:lnTo>
                    <a:pt x="1162" y="701"/>
                  </a:lnTo>
                  <a:lnTo>
                    <a:pt x="1157" y="720"/>
                  </a:lnTo>
                  <a:lnTo>
                    <a:pt x="1152" y="738"/>
                  </a:lnTo>
                  <a:lnTo>
                    <a:pt x="1145" y="756"/>
                  </a:lnTo>
                  <a:lnTo>
                    <a:pt x="1138" y="774"/>
                  </a:lnTo>
                  <a:lnTo>
                    <a:pt x="1131" y="793"/>
                  </a:lnTo>
                  <a:lnTo>
                    <a:pt x="1123" y="810"/>
                  </a:lnTo>
                  <a:lnTo>
                    <a:pt x="1115" y="827"/>
                  </a:lnTo>
                  <a:lnTo>
                    <a:pt x="1105" y="843"/>
                  </a:lnTo>
                  <a:lnTo>
                    <a:pt x="1096" y="859"/>
                  </a:lnTo>
                  <a:lnTo>
                    <a:pt x="1085" y="875"/>
                  </a:lnTo>
                  <a:lnTo>
                    <a:pt x="1074" y="891"/>
                  </a:lnTo>
                  <a:lnTo>
                    <a:pt x="1064" y="906"/>
                  </a:lnTo>
                  <a:lnTo>
                    <a:pt x="1052" y="921"/>
                  </a:lnTo>
                  <a:lnTo>
                    <a:pt x="1039" y="935"/>
                  </a:lnTo>
                  <a:lnTo>
                    <a:pt x="1027" y="949"/>
                  </a:lnTo>
                  <a:lnTo>
                    <a:pt x="1014" y="961"/>
                  </a:lnTo>
                  <a:lnTo>
                    <a:pt x="1000" y="974"/>
                  </a:lnTo>
                  <a:lnTo>
                    <a:pt x="985" y="986"/>
                  </a:lnTo>
                  <a:lnTo>
                    <a:pt x="972" y="997"/>
                  </a:lnTo>
                  <a:lnTo>
                    <a:pt x="956" y="1009"/>
                  </a:lnTo>
                  <a:lnTo>
                    <a:pt x="941" y="1020"/>
                  </a:lnTo>
                  <a:lnTo>
                    <a:pt x="925" y="1029"/>
                  </a:lnTo>
                  <a:lnTo>
                    <a:pt x="908" y="1040"/>
                  </a:lnTo>
                  <a:lnTo>
                    <a:pt x="891" y="1048"/>
                  </a:lnTo>
                  <a:close/>
                  <a:moveTo>
                    <a:pt x="723" y="70"/>
                  </a:moveTo>
                  <a:lnTo>
                    <a:pt x="692" y="62"/>
                  </a:lnTo>
                  <a:lnTo>
                    <a:pt x="661" y="57"/>
                  </a:lnTo>
                  <a:lnTo>
                    <a:pt x="645" y="55"/>
                  </a:lnTo>
                  <a:lnTo>
                    <a:pt x="631" y="53"/>
                  </a:lnTo>
                  <a:lnTo>
                    <a:pt x="616" y="53"/>
                  </a:lnTo>
                  <a:lnTo>
                    <a:pt x="600" y="52"/>
                  </a:lnTo>
                  <a:lnTo>
                    <a:pt x="574" y="53"/>
                  </a:lnTo>
                  <a:lnTo>
                    <a:pt x="550" y="54"/>
                  </a:lnTo>
                  <a:lnTo>
                    <a:pt x="526" y="57"/>
                  </a:lnTo>
                  <a:lnTo>
                    <a:pt x="502" y="61"/>
                  </a:lnTo>
                  <a:lnTo>
                    <a:pt x="479" y="67"/>
                  </a:lnTo>
                  <a:lnTo>
                    <a:pt x="457" y="73"/>
                  </a:lnTo>
                  <a:lnTo>
                    <a:pt x="436" y="80"/>
                  </a:lnTo>
                  <a:lnTo>
                    <a:pt x="414" y="90"/>
                  </a:lnTo>
                  <a:lnTo>
                    <a:pt x="394" y="99"/>
                  </a:lnTo>
                  <a:lnTo>
                    <a:pt x="374" y="110"/>
                  </a:lnTo>
                  <a:lnTo>
                    <a:pt x="355" y="122"/>
                  </a:lnTo>
                  <a:lnTo>
                    <a:pt x="337" y="134"/>
                  </a:lnTo>
                  <a:lnTo>
                    <a:pt x="320" y="149"/>
                  </a:lnTo>
                  <a:lnTo>
                    <a:pt x="304" y="164"/>
                  </a:lnTo>
                  <a:lnTo>
                    <a:pt x="288" y="180"/>
                  </a:lnTo>
                  <a:lnTo>
                    <a:pt x="274" y="197"/>
                  </a:lnTo>
                  <a:lnTo>
                    <a:pt x="260" y="214"/>
                  </a:lnTo>
                  <a:lnTo>
                    <a:pt x="246" y="233"/>
                  </a:lnTo>
                  <a:lnTo>
                    <a:pt x="234" y="253"/>
                  </a:lnTo>
                  <a:lnTo>
                    <a:pt x="223" y="273"/>
                  </a:lnTo>
                  <a:lnTo>
                    <a:pt x="212" y="296"/>
                  </a:lnTo>
                  <a:lnTo>
                    <a:pt x="203" y="318"/>
                  </a:lnTo>
                  <a:lnTo>
                    <a:pt x="193" y="341"/>
                  </a:lnTo>
                  <a:lnTo>
                    <a:pt x="185" y="366"/>
                  </a:lnTo>
                  <a:lnTo>
                    <a:pt x="178" y="390"/>
                  </a:lnTo>
                  <a:lnTo>
                    <a:pt x="173" y="416"/>
                  </a:lnTo>
                  <a:lnTo>
                    <a:pt x="168" y="442"/>
                  </a:lnTo>
                  <a:lnTo>
                    <a:pt x="163" y="469"/>
                  </a:lnTo>
                  <a:lnTo>
                    <a:pt x="160" y="496"/>
                  </a:lnTo>
                  <a:lnTo>
                    <a:pt x="158" y="525"/>
                  </a:lnTo>
                  <a:lnTo>
                    <a:pt x="157" y="553"/>
                  </a:lnTo>
                  <a:lnTo>
                    <a:pt x="156" y="582"/>
                  </a:lnTo>
                  <a:lnTo>
                    <a:pt x="157" y="610"/>
                  </a:lnTo>
                  <a:lnTo>
                    <a:pt x="158" y="638"/>
                  </a:lnTo>
                  <a:lnTo>
                    <a:pt x="160" y="665"/>
                  </a:lnTo>
                  <a:lnTo>
                    <a:pt x="163" y="691"/>
                  </a:lnTo>
                  <a:lnTo>
                    <a:pt x="168" y="716"/>
                  </a:lnTo>
                  <a:lnTo>
                    <a:pt x="173" y="741"/>
                  </a:lnTo>
                  <a:lnTo>
                    <a:pt x="179" y="764"/>
                  </a:lnTo>
                  <a:lnTo>
                    <a:pt x="187" y="787"/>
                  </a:lnTo>
                  <a:lnTo>
                    <a:pt x="195" y="810"/>
                  </a:lnTo>
                  <a:lnTo>
                    <a:pt x="205" y="831"/>
                  </a:lnTo>
                  <a:lnTo>
                    <a:pt x="215" y="852"/>
                  </a:lnTo>
                  <a:lnTo>
                    <a:pt x="226" y="871"/>
                  </a:lnTo>
                  <a:lnTo>
                    <a:pt x="239" y="890"/>
                  </a:lnTo>
                  <a:lnTo>
                    <a:pt x="251" y="908"/>
                  </a:lnTo>
                  <a:lnTo>
                    <a:pt x="265" y="925"/>
                  </a:lnTo>
                  <a:lnTo>
                    <a:pt x="280" y="942"/>
                  </a:lnTo>
                  <a:lnTo>
                    <a:pt x="295" y="957"/>
                  </a:lnTo>
                  <a:lnTo>
                    <a:pt x="312" y="972"/>
                  </a:lnTo>
                  <a:lnTo>
                    <a:pt x="328" y="986"/>
                  </a:lnTo>
                  <a:lnTo>
                    <a:pt x="345" y="997"/>
                  </a:lnTo>
                  <a:lnTo>
                    <a:pt x="363" y="1009"/>
                  </a:lnTo>
                  <a:lnTo>
                    <a:pt x="382" y="1020"/>
                  </a:lnTo>
                  <a:lnTo>
                    <a:pt x="400" y="1029"/>
                  </a:lnTo>
                  <a:lnTo>
                    <a:pt x="420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3" y="1067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4" y="1069"/>
                  </a:lnTo>
                  <a:lnTo>
                    <a:pt x="640" y="1066"/>
                  </a:lnTo>
                  <a:lnTo>
                    <a:pt x="666" y="1063"/>
                  </a:lnTo>
                  <a:lnTo>
                    <a:pt x="691" y="1058"/>
                  </a:lnTo>
                  <a:lnTo>
                    <a:pt x="714" y="1050"/>
                  </a:lnTo>
                  <a:lnTo>
                    <a:pt x="738" y="1042"/>
                  </a:lnTo>
                  <a:lnTo>
                    <a:pt x="761" y="1032"/>
                  </a:lnTo>
                  <a:lnTo>
                    <a:pt x="782" y="1021"/>
                  </a:lnTo>
                  <a:lnTo>
                    <a:pt x="803" y="1008"/>
                  </a:lnTo>
                  <a:lnTo>
                    <a:pt x="822" y="995"/>
                  </a:lnTo>
                  <a:lnTo>
                    <a:pt x="840" y="980"/>
                  </a:lnTo>
                  <a:lnTo>
                    <a:pt x="858" y="966"/>
                  </a:lnTo>
                  <a:lnTo>
                    <a:pt x="875" y="949"/>
                  </a:lnTo>
                  <a:lnTo>
                    <a:pt x="891" y="932"/>
                  </a:lnTo>
                  <a:lnTo>
                    <a:pt x="906" y="914"/>
                  </a:lnTo>
                  <a:lnTo>
                    <a:pt x="920" y="894"/>
                  </a:lnTo>
                  <a:lnTo>
                    <a:pt x="932" y="875"/>
                  </a:lnTo>
                  <a:lnTo>
                    <a:pt x="944" y="855"/>
                  </a:lnTo>
                  <a:lnTo>
                    <a:pt x="956" y="834"/>
                  </a:lnTo>
                  <a:lnTo>
                    <a:pt x="966" y="813"/>
                  </a:lnTo>
                  <a:lnTo>
                    <a:pt x="976" y="791"/>
                  </a:lnTo>
                  <a:lnTo>
                    <a:pt x="984" y="769"/>
                  </a:lnTo>
                  <a:lnTo>
                    <a:pt x="993" y="746"/>
                  </a:lnTo>
                  <a:lnTo>
                    <a:pt x="999" y="724"/>
                  </a:lnTo>
                  <a:lnTo>
                    <a:pt x="1006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3" y="612"/>
                  </a:lnTo>
                  <a:lnTo>
                    <a:pt x="1025" y="592"/>
                  </a:lnTo>
                  <a:lnTo>
                    <a:pt x="1026" y="572"/>
                  </a:lnTo>
                  <a:lnTo>
                    <a:pt x="1026" y="552"/>
                  </a:lnTo>
                  <a:lnTo>
                    <a:pt x="1026" y="514"/>
                  </a:lnTo>
                  <a:lnTo>
                    <a:pt x="1025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4" y="393"/>
                  </a:lnTo>
                  <a:lnTo>
                    <a:pt x="1008" y="366"/>
                  </a:lnTo>
                  <a:lnTo>
                    <a:pt x="999" y="338"/>
                  </a:lnTo>
                  <a:lnTo>
                    <a:pt x="989" y="310"/>
                  </a:lnTo>
                  <a:lnTo>
                    <a:pt x="982" y="296"/>
                  </a:lnTo>
                  <a:lnTo>
                    <a:pt x="976" y="282"/>
                  </a:lnTo>
                  <a:lnTo>
                    <a:pt x="970" y="268"/>
                  </a:lnTo>
                  <a:lnTo>
                    <a:pt x="962" y="254"/>
                  </a:lnTo>
                  <a:lnTo>
                    <a:pt x="946" y="229"/>
                  </a:lnTo>
                  <a:lnTo>
                    <a:pt x="927" y="203"/>
                  </a:lnTo>
                  <a:lnTo>
                    <a:pt x="918" y="192"/>
                  </a:lnTo>
                  <a:lnTo>
                    <a:pt x="908" y="180"/>
                  </a:lnTo>
                  <a:lnTo>
                    <a:pt x="898" y="169"/>
                  </a:lnTo>
                  <a:lnTo>
                    <a:pt x="886" y="159"/>
                  </a:lnTo>
                  <a:lnTo>
                    <a:pt x="874" y="149"/>
                  </a:lnTo>
                  <a:lnTo>
                    <a:pt x="863" y="140"/>
                  </a:lnTo>
                  <a:lnTo>
                    <a:pt x="851" y="131"/>
                  </a:lnTo>
                  <a:lnTo>
                    <a:pt x="838" y="123"/>
                  </a:lnTo>
                  <a:lnTo>
                    <a:pt x="824" y="114"/>
                  </a:lnTo>
                  <a:lnTo>
                    <a:pt x="812" y="106"/>
                  </a:lnTo>
                  <a:lnTo>
                    <a:pt x="798" y="99"/>
                  </a:lnTo>
                  <a:lnTo>
                    <a:pt x="783" y="92"/>
                  </a:lnTo>
                  <a:lnTo>
                    <a:pt x="769" y="86"/>
                  </a:lnTo>
                  <a:lnTo>
                    <a:pt x="753" y="80"/>
                  </a:lnTo>
                  <a:lnTo>
                    <a:pt x="739" y="75"/>
                  </a:lnTo>
                  <a:lnTo>
                    <a:pt x="723" y="7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33"/>
            <p:cNvSpPr>
              <a:spLocks/>
            </p:cNvSpPr>
            <p:nvPr userDrawn="1"/>
          </p:nvSpPr>
          <p:spPr bwMode="auto">
            <a:xfrm>
              <a:off x="2068" y="1336"/>
              <a:ext cx="55" cy="64"/>
            </a:xfrm>
            <a:custGeom>
              <a:avLst/>
              <a:gdLst>
                <a:gd name="T0" fmla="*/ 0 w 941"/>
                <a:gd name="T1" fmla="*/ 0 h 1080"/>
                <a:gd name="T2" fmla="*/ 0 w 941"/>
                <a:gd name="T3" fmla="*/ 0 h 1080"/>
                <a:gd name="T4" fmla="*/ 0 w 941"/>
                <a:gd name="T5" fmla="*/ 0 h 1080"/>
                <a:gd name="T6" fmla="*/ 0 w 941"/>
                <a:gd name="T7" fmla="*/ 0 h 1080"/>
                <a:gd name="T8" fmla="*/ 0 w 941"/>
                <a:gd name="T9" fmla="*/ 0 h 1080"/>
                <a:gd name="T10" fmla="*/ 0 w 941"/>
                <a:gd name="T11" fmla="*/ 0 h 1080"/>
                <a:gd name="T12" fmla="*/ 0 w 941"/>
                <a:gd name="T13" fmla="*/ 0 h 1080"/>
                <a:gd name="T14" fmla="*/ 0 w 941"/>
                <a:gd name="T15" fmla="*/ 0 h 1080"/>
                <a:gd name="T16" fmla="*/ 0 w 941"/>
                <a:gd name="T17" fmla="*/ 0 h 1080"/>
                <a:gd name="T18" fmla="*/ 0 w 941"/>
                <a:gd name="T19" fmla="*/ 0 h 1080"/>
                <a:gd name="T20" fmla="*/ 0 w 941"/>
                <a:gd name="T21" fmla="*/ 0 h 1080"/>
                <a:gd name="T22" fmla="*/ 0 w 941"/>
                <a:gd name="T23" fmla="*/ 0 h 1080"/>
                <a:gd name="T24" fmla="*/ 0 w 941"/>
                <a:gd name="T25" fmla="*/ 0 h 1080"/>
                <a:gd name="T26" fmla="*/ 0 w 941"/>
                <a:gd name="T27" fmla="*/ 0 h 1080"/>
                <a:gd name="T28" fmla="*/ 0 w 941"/>
                <a:gd name="T29" fmla="*/ 0 h 1080"/>
                <a:gd name="T30" fmla="*/ 0 w 941"/>
                <a:gd name="T31" fmla="*/ 0 h 1080"/>
                <a:gd name="T32" fmla="*/ 0 w 941"/>
                <a:gd name="T33" fmla="*/ 0 h 1080"/>
                <a:gd name="T34" fmla="*/ 0 w 941"/>
                <a:gd name="T35" fmla="*/ 0 h 1080"/>
                <a:gd name="T36" fmla="*/ 0 w 941"/>
                <a:gd name="T37" fmla="*/ 0 h 1080"/>
                <a:gd name="T38" fmla="*/ 0 w 941"/>
                <a:gd name="T39" fmla="*/ 0 h 1080"/>
                <a:gd name="T40" fmla="*/ 0 w 941"/>
                <a:gd name="T41" fmla="*/ 0 h 1080"/>
                <a:gd name="T42" fmla="*/ 0 w 941"/>
                <a:gd name="T43" fmla="*/ 0 h 1080"/>
                <a:gd name="T44" fmla="*/ 0 w 941"/>
                <a:gd name="T45" fmla="*/ 0 h 1080"/>
                <a:gd name="T46" fmla="*/ 0 w 941"/>
                <a:gd name="T47" fmla="*/ 0 h 1080"/>
                <a:gd name="T48" fmla="*/ 0 w 941"/>
                <a:gd name="T49" fmla="*/ 0 h 1080"/>
                <a:gd name="T50" fmla="*/ 0 w 941"/>
                <a:gd name="T51" fmla="*/ 0 h 1080"/>
                <a:gd name="T52" fmla="*/ 0 w 941"/>
                <a:gd name="T53" fmla="*/ 0 h 1080"/>
                <a:gd name="T54" fmla="*/ 0 w 941"/>
                <a:gd name="T55" fmla="*/ 0 h 1080"/>
                <a:gd name="T56" fmla="*/ 0 w 941"/>
                <a:gd name="T57" fmla="*/ 0 h 1080"/>
                <a:gd name="T58" fmla="*/ 0 w 941"/>
                <a:gd name="T59" fmla="*/ 0 h 1080"/>
                <a:gd name="T60" fmla="*/ 0 w 941"/>
                <a:gd name="T61" fmla="*/ 0 h 1080"/>
                <a:gd name="T62" fmla="*/ 0 w 941"/>
                <a:gd name="T63" fmla="*/ 0 h 1080"/>
                <a:gd name="T64" fmla="*/ 0 w 941"/>
                <a:gd name="T65" fmla="*/ 0 h 1080"/>
                <a:gd name="T66" fmla="*/ 0 w 941"/>
                <a:gd name="T67" fmla="*/ 0 h 1080"/>
                <a:gd name="T68" fmla="*/ 0 w 941"/>
                <a:gd name="T69" fmla="*/ 0 h 1080"/>
                <a:gd name="T70" fmla="*/ 0 w 941"/>
                <a:gd name="T71" fmla="*/ 0 h 1080"/>
                <a:gd name="T72" fmla="*/ 0 w 941"/>
                <a:gd name="T73" fmla="*/ 0 h 1080"/>
                <a:gd name="T74" fmla="*/ 0 w 941"/>
                <a:gd name="T75" fmla="*/ 0 h 1080"/>
                <a:gd name="T76" fmla="*/ 0 w 941"/>
                <a:gd name="T77" fmla="*/ 0 h 1080"/>
                <a:gd name="T78" fmla="*/ 0 w 941"/>
                <a:gd name="T79" fmla="*/ 0 h 1080"/>
                <a:gd name="T80" fmla="*/ 0 w 941"/>
                <a:gd name="T81" fmla="*/ 0 h 1080"/>
                <a:gd name="T82" fmla="*/ 0 w 941"/>
                <a:gd name="T83" fmla="*/ 0 h 1080"/>
                <a:gd name="T84" fmla="*/ 0 w 941"/>
                <a:gd name="T85" fmla="*/ 0 h 1080"/>
                <a:gd name="T86" fmla="*/ 0 w 941"/>
                <a:gd name="T87" fmla="*/ 0 h 1080"/>
                <a:gd name="T88" fmla="*/ 0 w 941"/>
                <a:gd name="T89" fmla="*/ 0 h 1080"/>
                <a:gd name="T90" fmla="*/ 0 w 941"/>
                <a:gd name="T91" fmla="*/ 0 h 1080"/>
                <a:gd name="T92" fmla="*/ 0 w 941"/>
                <a:gd name="T93" fmla="*/ 0 h 1080"/>
                <a:gd name="T94" fmla="*/ 0 w 941"/>
                <a:gd name="T95" fmla="*/ 0 h 1080"/>
                <a:gd name="T96" fmla="*/ 0 w 941"/>
                <a:gd name="T97" fmla="*/ 0 h 1080"/>
                <a:gd name="T98" fmla="*/ 0 w 941"/>
                <a:gd name="T99" fmla="*/ 0 h 1080"/>
                <a:gd name="T100" fmla="*/ 0 w 941"/>
                <a:gd name="T101" fmla="*/ 0 h 1080"/>
                <a:gd name="T102" fmla="*/ 0 w 941"/>
                <a:gd name="T103" fmla="*/ 0 h 1080"/>
                <a:gd name="T104" fmla="*/ 0 w 941"/>
                <a:gd name="T105" fmla="*/ 0 h 1080"/>
                <a:gd name="T106" fmla="*/ 0 w 941"/>
                <a:gd name="T107" fmla="*/ 0 h 1080"/>
                <a:gd name="T108" fmla="*/ 0 w 941"/>
                <a:gd name="T109" fmla="*/ 0 h 1080"/>
                <a:gd name="T110" fmla="*/ 0 w 941"/>
                <a:gd name="T111" fmla="*/ 0 h 1080"/>
                <a:gd name="T112" fmla="*/ 0 w 941"/>
                <a:gd name="T113" fmla="*/ 0 h 10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1" h="1080">
                  <a:moveTo>
                    <a:pt x="138" y="536"/>
                  </a:moveTo>
                  <a:lnTo>
                    <a:pt x="138" y="1080"/>
                  </a:lnTo>
                  <a:lnTo>
                    <a:pt x="110" y="1077"/>
                  </a:lnTo>
                  <a:lnTo>
                    <a:pt x="98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40" y="2"/>
                  </a:lnTo>
                  <a:lnTo>
                    <a:pt x="69" y="3"/>
                  </a:lnTo>
                  <a:lnTo>
                    <a:pt x="95" y="2"/>
                  </a:lnTo>
                  <a:lnTo>
                    <a:pt x="138" y="0"/>
                  </a:lnTo>
                  <a:lnTo>
                    <a:pt x="138" y="452"/>
                  </a:lnTo>
                  <a:lnTo>
                    <a:pt x="470" y="461"/>
                  </a:lnTo>
                  <a:lnTo>
                    <a:pt x="488" y="460"/>
                  </a:lnTo>
                  <a:lnTo>
                    <a:pt x="507" y="459"/>
                  </a:lnTo>
                  <a:lnTo>
                    <a:pt x="527" y="458"/>
                  </a:lnTo>
                  <a:lnTo>
                    <a:pt x="548" y="458"/>
                  </a:lnTo>
                  <a:lnTo>
                    <a:pt x="569" y="456"/>
                  </a:lnTo>
                  <a:lnTo>
                    <a:pt x="591" y="455"/>
                  </a:lnTo>
                  <a:lnTo>
                    <a:pt x="614" y="455"/>
                  </a:lnTo>
                  <a:lnTo>
                    <a:pt x="638" y="454"/>
                  </a:lnTo>
                  <a:lnTo>
                    <a:pt x="661" y="454"/>
                  </a:lnTo>
                  <a:lnTo>
                    <a:pt x="684" y="453"/>
                  </a:lnTo>
                  <a:lnTo>
                    <a:pt x="706" y="453"/>
                  </a:lnTo>
                  <a:lnTo>
                    <a:pt x="728" y="453"/>
                  </a:lnTo>
                  <a:lnTo>
                    <a:pt x="748" y="452"/>
                  </a:lnTo>
                  <a:lnTo>
                    <a:pt x="767" y="452"/>
                  </a:lnTo>
                  <a:lnTo>
                    <a:pt x="785" y="452"/>
                  </a:lnTo>
                  <a:lnTo>
                    <a:pt x="803" y="452"/>
                  </a:lnTo>
                  <a:lnTo>
                    <a:pt x="803" y="0"/>
                  </a:lnTo>
                  <a:lnTo>
                    <a:pt x="843" y="2"/>
                  </a:lnTo>
                  <a:lnTo>
                    <a:pt x="872" y="3"/>
                  </a:lnTo>
                  <a:lnTo>
                    <a:pt x="898" y="2"/>
                  </a:lnTo>
                  <a:lnTo>
                    <a:pt x="941" y="0"/>
                  </a:lnTo>
                  <a:lnTo>
                    <a:pt x="941" y="1080"/>
                  </a:lnTo>
                  <a:lnTo>
                    <a:pt x="912" y="1077"/>
                  </a:lnTo>
                  <a:lnTo>
                    <a:pt x="901" y="1076"/>
                  </a:lnTo>
                  <a:lnTo>
                    <a:pt x="894" y="1076"/>
                  </a:lnTo>
                  <a:lnTo>
                    <a:pt x="872" y="1074"/>
                  </a:lnTo>
                  <a:lnTo>
                    <a:pt x="847" y="1076"/>
                  </a:lnTo>
                  <a:lnTo>
                    <a:pt x="828" y="1077"/>
                  </a:lnTo>
                  <a:lnTo>
                    <a:pt x="803" y="1080"/>
                  </a:lnTo>
                  <a:lnTo>
                    <a:pt x="803" y="536"/>
                  </a:lnTo>
                  <a:lnTo>
                    <a:pt x="692" y="534"/>
                  </a:lnTo>
                  <a:lnTo>
                    <a:pt x="562" y="529"/>
                  </a:lnTo>
                  <a:lnTo>
                    <a:pt x="378" y="529"/>
                  </a:lnTo>
                  <a:lnTo>
                    <a:pt x="365" y="529"/>
                  </a:lnTo>
                  <a:lnTo>
                    <a:pt x="349" y="529"/>
                  </a:lnTo>
                  <a:lnTo>
                    <a:pt x="330" y="530"/>
                  </a:lnTo>
                  <a:lnTo>
                    <a:pt x="309" y="530"/>
                  </a:lnTo>
                  <a:lnTo>
                    <a:pt x="288" y="532"/>
                  </a:lnTo>
                  <a:lnTo>
                    <a:pt x="271" y="533"/>
                  </a:lnTo>
                  <a:lnTo>
                    <a:pt x="257" y="533"/>
                  </a:lnTo>
                  <a:lnTo>
                    <a:pt x="249" y="534"/>
                  </a:lnTo>
                  <a:lnTo>
                    <a:pt x="138" y="5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Freeform 34"/>
            <p:cNvSpPr>
              <a:spLocks/>
            </p:cNvSpPr>
            <p:nvPr userDrawn="1"/>
          </p:nvSpPr>
          <p:spPr bwMode="auto">
            <a:xfrm>
              <a:off x="2001" y="1335"/>
              <a:ext cx="56" cy="68"/>
            </a:xfrm>
            <a:custGeom>
              <a:avLst/>
              <a:gdLst>
                <a:gd name="T0" fmla="*/ 0 w 934"/>
                <a:gd name="T1" fmla="*/ 0 h 1122"/>
                <a:gd name="T2" fmla="*/ 0 w 934"/>
                <a:gd name="T3" fmla="*/ 0 h 1122"/>
                <a:gd name="T4" fmla="*/ 0 w 934"/>
                <a:gd name="T5" fmla="*/ 0 h 1122"/>
                <a:gd name="T6" fmla="*/ 0 w 934"/>
                <a:gd name="T7" fmla="*/ 0 h 1122"/>
                <a:gd name="T8" fmla="*/ 0 w 934"/>
                <a:gd name="T9" fmla="*/ 0 h 1122"/>
                <a:gd name="T10" fmla="*/ 0 w 934"/>
                <a:gd name="T11" fmla="*/ 0 h 1122"/>
                <a:gd name="T12" fmla="*/ 0 w 934"/>
                <a:gd name="T13" fmla="*/ 0 h 1122"/>
                <a:gd name="T14" fmla="*/ 0 w 934"/>
                <a:gd name="T15" fmla="*/ 0 h 1122"/>
                <a:gd name="T16" fmla="*/ 0 w 934"/>
                <a:gd name="T17" fmla="*/ 0 h 1122"/>
                <a:gd name="T18" fmla="*/ 0 w 934"/>
                <a:gd name="T19" fmla="*/ 0 h 1122"/>
                <a:gd name="T20" fmla="*/ 0 w 934"/>
                <a:gd name="T21" fmla="*/ 0 h 1122"/>
                <a:gd name="T22" fmla="*/ 0 w 934"/>
                <a:gd name="T23" fmla="*/ 0 h 1122"/>
                <a:gd name="T24" fmla="*/ 0 w 934"/>
                <a:gd name="T25" fmla="*/ 0 h 1122"/>
                <a:gd name="T26" fmla="*/ 0 w 934"/>
                <a:gd name="T27" fmla="*/ 0 h 1122"/>
                <a:gd name="T28" fmla="*/ 0 w 934"/>
                <a:gd name="T29" fmla="*/ 0 h 1122"/>
                <a:gd name="T30" fmla="*/ 0 w 934"/>
                <a:gd name="T31" fmla="*/ 0 h 1122"/>
                <a:gd name="T32" fmla="*/ 0 w 934"/>
                <a:gd name="T33" fmla="*/ 0 h 1122"/>
                <a:gd name="T34" fmla="*/ 0 w 934"/>
                <a:gd name="T35" fmla="*/ 0 h 1122"/>
                <a:gd name="T36" fmla="*/ 0 w 934"/>
                <a:gd name="T37" fmla="*/ 0 h 1122"/>
                <a:gd name="T38" fmla="*/ 0 w 934"/>
                <a:gd name="T39" fmla="*/ 0 h 1122"/>
                <a:gd name="T40" fmla="*/ 0 w 934"/>
                <a:gd name="T41" fmla="*/ 0 h 1122"/>
                <a:gd name="T42" fmla="*/ 0 w 934"/>
                <a:gd name="T43" fmla="*/ 0 h 1122"/>
                <a:gd name="T44" fmla="*/ 0 w 934"/>
                <a:gd name="T45" fmla="*/ 0 h 1122"/>
                <a:gd name="T46" fmla="*/ 0 w 934"/>
                <a:gd name="T47" fmla="*/ 0 h 1122"/>
                <a:gd name="T48" fmla="*/ 0 w 934"/>
                <a:gd name="T49" fmla="*/ 0 h 1122"/>
                <a:gd name="T50" fmla="*/ 0 w 934"/>
                <a:gd name="T51" fmla="*/ 0 h 1122"/>
                <a:gd name="T52" fmla="*/ 0 w 934"/>
                <a:gd name="T53" fmla="*/ 0 h 1122"/>
                <a:gd name="T54" fmla="*/ 0 w 934"/>
                <a:gd name="T55" fmla="*/ 0 h 1122"/>
                <a:gd name="T56" fmla="*/ 0 w 934"/>
                <a:gd name="T57" fmla="*/ 0 h 1122"/>
                <a:gd name="T58" fmla="*/ 0 w 934"/>
                <a:gd name="T59" fmla="*/ 0 h 1122"/>
                <a:gd name="T60" fmla="*/ 0 w 934"/>
                <a:gd name="T61" fmla="*/ 0 h 1122"/>
                <a:gd name="T62" fmla="*/ 0 w 934"/>
                <a:gd name="T63" fmla="*/ 0 h 1122"/>
                <a:gd name="T64" fmla="*/ 0 w 934"/>
                <a:gd name="T65" fmla="*/ 0 h 1122"/>
                <a:gd name="T66" fmla="*/ 0 w 934"/>
                <a:gd name="T67" fmla="*/ 0 h 1122"/>
                <a:gd name="T68" fmla="*/ 0 w 934"/>
                <a:gd name="T69" fmla="*/ 0 h 1122"/>
                <a:gd name="T70" fmla="*/ 0 w 934"/>
                <a:gd name="T71" fmla="*/ 0 h 1122"/>
                <a:gd name="T72" fmla="*/ 0 w 934"/>
                <a:gd name="T73" fmla="*/ 0 h 1122"/>
                <a:gd name="T74" fmla="*/ 0 w 934"/>
                <a:gd name="T75" fmla="*/ 0 h 1122"/>
                <a:gd name="T76" fmla="*/ 0 w 934"/>
                <a:gd name="T77" fmla="*/ 0 h 1122"/>
                <a:gd name="T78" fmla="*/ 0 w 934"/>
                <a:gd name="T79" fmla="*/ 0 h 1122"/>
                <a:gd name="T80" fmla="*/ 0 w 934"/>
                <a:gd name="T81" fmla="*/ 0 h 1122"/>
                <a:gd name="T82" fmla="*/ 0 w 934"/>
                <a:gd name="T83" fmla="*/ 0 h 1122"/>
                <a:gd name="T84" fmla="*/ 0 w 934"/>
                <a:gd name="T85" fmla="*/ 0 h 1122"/>
                <a:gd name="T86" fmla="*/ 0 w 934"/>
                <a:gd name="T87" fmla="*/ 0 h 1122"/>
                <a:gd name="T88" fmla="*/ 0 w 934"/>
                <a:gd name="T89" fmla="*/ 0 h 1122"/>
                <a:gd name="T90" fmla="*/ 0 w 934"/>
                <a:gd name="T91" fmla="*/ 0 h 1122"/>
                <a:gd name="T92" fmla="*/ 0 w 934"/>
                <a:gd name="T93" fmla="*/ 0 h 1122"/>
                <a:gd name="T94" fmla="*/ 0 w 934"/>
                <a:gd name="T95" fmla="*/ 0 h 1122"/>
                <a:gd name="T96" fmla="*/ 0 w 934"/>
                <a:gd name="T97" fmla="*/ 0 h 1122"/>
                <a:gd name="T98" fmla="*/ 0 w 934"/>
                <a:gd name="T99" fmla="*/ 0 h 1122"/>
                <a:gd name="T100" fmla="*/ 0 w 934"/>
                <a:gd name="T101" fmla="*/ 0 h 1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4" h="1122">
                  <a:moveTo>
                    <a:pt x="323" y="1082"/>
                  </a:moveTo>
                  <a:lnTo>
                    <a:pt x="298" y="1073"/>
                  </a:lnTo>
                  <a:lnTo>
                    <a:pt x="274" y="1061"/>
                  </a:lnTo>
                  <a:lnTo>
                    <a:pt x="250" y="1049"/>
                  </a:lnTo>
                  <a:lnTo>
                    <a:pt x="228" y="1036"/>
                  </a:lnTo>
                  <a:lnTo>
                    <a:pt x="207" y="1021"/>
                  </a:lnTo>
                  <a:lnTo>
                    <a:pt x="187" y="1005"/>
                  </a:lnTo>
                  <a:lnTo>
                    <a:pt x="168" y="988"/>
                  </a:lnTo>
                  <a:lnTo>
                    <a:pt x="150" y="970"/>
                  </a:lnTo>
                  <a:lnTo>
                    <a:pt x="132" y="951"/>
                  </a:lnTo>
                  <a:lnTo>
                    <a:pt x="116" y="932"/>
                  </a:lnTo>
                  <a:lnTo>
                    <a:pt x="100" y="910"/>
                  </a:lnTo>
                  <a:lnTo>
                    <a:pt x="86" y="888"/>
                  </a:lnTo>
                  <a:lnTo>
                    <a:pt x="72" y="865"/>
                  </a:lnTo>
                  <a:lnTo>
                    <a:pt x="61" y="841"/>
                  </a:lnTo>
                  <a:lnTo>
                    <a:pt x="49" y="816"/>
                  </a:lnTo>
                  <a:lnTo>
                    <a:pt x="40" y="789"/>
                  </a:lnTo>
                  <a:lnTo>
                    <a:pt x="30" y="763"/>
                  </a:lnTo>
                  <a:lnTo>
                    <a:pt x="23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6" y="649"/>
                  </a:lnTo>
                  <a:lnTo>
                    <a:pt x="2" y="620"/>
                  </a:lnTo>
                  <a:lnTo>
                    <a:pt x="1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4" y="494"/>
                  </a:lnTo>
                  <a:lnTo>
                    <a:pt x="6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5" y="415"/>
                  </a:lnTo>
                  <a:lnTo>
                    <a:pt x="21" y="396"/>
                  </a:lnTo>
                  <a:lnTo>
                    <a:pt x="26" y="378"/>
                  </a:lnTo>
                  <a:lnTo>
                    <a:pt x="31" y="359"/>
                  </a:lnTo>
                  <a:lnTo>
                    <a:pt x="37" y="341"/>
                  </a:lnTo>
                  <a:lnTo>
                    <a:pt x="45" y="323"/>
                  </a:lnTo>
                  <a:lnTo>
                    <a:pt x="52" y="306"/>
                  </a:lnTo>
                  <a:lnTo>
                    <a:pt x="60" y="290"/>
                  </a:lnTo>
                  <a:lnTo>
                    <a:pt x="69" y="273"/>
                  </a:lnTo>
                  <a:lnTo>
                    <a:pt x="78" y="258"/>
                  </a:lnTo>
                  <a:lnTo>
                    <a:pt x="88" y="242"/>
                  </a:lnTo>
                  <a:lnTo>
                    <a:pt x="99" y="227"/>
                  </a:lnTo>
                  <a:lnTo>
                    <a:pt x="109" y="212"/>
                  </a:lnTo>
                  <a:lnTo>
                    <a:pt x="121" y="198"/>
                  </a:lnTo>
                  <a:lnTo>
                    <a:pt x="133" y="184"/>
                  </a:lnTo>
                  <a:lnTo>
                    <a:pt x="144" y="172"/>
                  </a:lnTo>
                  <a:lnTo>
                    <a:pt x="157" y="159"/>
                  </a:lnTo>
                  <a:lnTo>
                    <a:pt x="171" y="147"/>
                  </a:lnTo>
                  <a:lnTo>
                    <a:pt x="185" y="136"/>
                  </a:lnTo>
                  <a:lnTo>
                    <a:pt x="198" y="124"/>
                  </a:lnTo>
                  <a:lnTo>
                    <a:pt x="213" y="113"/>
                  </a:lnTo>
                  <a:lnTo>
                    <a:pt x="228" y="103"/>
                  </a:lnTo>
                  <a:lnTo>
                    <a:pt x="244" y="93"/>
                  </a:lnTo>
                  <a:lnTo>
                    <a:pt x="260" y="84"/>
                  </a:lnTo>
                  <a:lnTo>
                    <a:pt x="276" y="75"/>
                  </a:lnTo>
                  <a:lnTo>
                    <a:pt x="293" y="67"/>
                  </a:lnTo>
                  <a:lnTo>
                    <a:pt x="310" y="59"/>
                  </a:lnTo>
                  <a:lnTo>
                    <a:pt x="327" y="51"/>
                  </a:lnTo>
                  <a:lnTo>
                    <a:pt x="345" y="44"/>
                  </a:lnTo>
                  <a:lnTo>
                    <a:pt x="363" y="38"/>
                  </a:lnTo>
                  <a:lnTo>
                    <a:pt x="381" y="31"/>
                  </a:lnTo>
                  <a:lnTo>
                    <a:pt x="399" y="26"/>
                  </a:lnTo>
                  <a:lnTo>
                    <a:pt x="417" y="21"/>
                  </a:lnTo>
                  <a:lnTo>
                    <a:pt x="436" y="17"/>
                  </a:lnTo>
                  <a:lnTo>
                    <a:pt x="455" y="12"/>
                  </a:lnTo>
                  <a:lnTo>
                    <a:pt x="474" y="9"/>
                  </a:lnTo>
                  <a:lnTo>
                    <a:pt x="494" y="6"/>
                  </a:lnTo>
                  <a:lnTo>
                    <a:pt x="514" y="4"/>
                  </a:lnTo>
                  <a:lnTo>
                    <a:pt x="533" y="2"/>
                  </a:lnTo>
                  <a:lnTo>
                    <a:pt x="554" y="1"/>
                  </a:lnTo>
                  <a:lnTo>
                    <a:pt x="575" y="0"/>
                  </a:lnTo>
                  <a:lnTo>
                    <a:pt x="595" y="0"/>
                  </a:lnTo>
                  <a:lnTo>
                    <a:pt x="623" y="1"/>
                  </a:lnTo>
                  <a:lnTo>
                    <a:pt x="653" y="2"/>
                  </a:lnTo>
                  <a:lnTo>
                    <a:pt x="682" y="4"/>
                  </a:lnTo>
                  <a:lnTo>
                    <a:pt x="711" y="7"/>
                  </a:lnTo>
                  <a:lnTo>
                    <a:pt x="740" y="12"/>
                  </a:lnTo>
                  <a:lnTo>
                    <a:pt x="768" y="18"/>
                  </a:lnTo>
                  <a:lnTo>
                    <a:pt x="798" y="25"/>
                  </a:lnTo>
                  <a:lnTo>
                    <a:pt x="827" y="33"/>
                  </a:lnTo>
                  <a:lnTo>
                    <a:pt x="854" y="41"/>
                  </a:lnTo>
                  <a:lnTo>
                    <a:pt x="882" y="51"/>
                  </a:lnTo>
                  <a:lnTo>
                    <a:pt x="907" y="61"/>
                  </a:lnTo>
                  <a:lnTo>
                    <a:pt x="934" y="73"/>
                  </a:lnTo>
                  <a:lnTo>
                    <a:pt x="924" y="98"/>
                  </a:lnTo>
                  <a:lnTo>
                    <a:pt x="916" y="127"/>
                  </a:lnTo>
                  <a:lnTo>
                    <a:pt x="907" y="159"/>
                  </a:lnTo>
                  <a:lnTo>
                    <a:pt x="900" y="194"/>
                  </a:lnTo>
                  <a:lnTo>
                    <a:pt x="890" y="195"/>
                  </a:lnTo>
                  <a:lnTo>
                    <a:pt x="880" y="183"/>
                  </a:lnTo>
                  <a:lnTo>
                    <a:pt x="866" y="171"/>
                  </a:lnTo>
                  <a:lnTo>
                    <a:pt x="850" y="157"/>
                  </a:lnTo>
                  <a:lnTo>
                    <a:pt x="831" y="142"/>
                  </a:lnTo>
                  <a:lnTo>
                    <a:pt x="810" y="127"/>
                  </a:lnTo>
                  <a:lnTo>
                    <a:pt x="785" y="113"/>
                  </a:lnTo>
                  <a:lnTo>
                    <a:pt x="758" y="99"/>
                  </a:lnTo>
                  <a:lnTo>
                    <a:pt x="727" y="86"/>
                  </a:lnTo>
                  <a:lnTo>
                    <a:pt x="711" y="80"/>
                  </a:lnTo>
                  <a:lnTo>
                    <a:pt x="694" y="75"/>
                  </a:lnTo>
                  <a:lnTo>
                    <a:pt x="677" y="70"/>
                  </a:lnTo>
                  <a:lnTo>
                    <a:pt x="660" y="67"/>
                  </a:lnTo>
                  <a:lnTo>
                    <a:pt x="642" y="63"/>
                  </a:lnTo>
                  <a:lnTo>
                    <a:pt x="624" y="61"/>
                  </a:lnTo>
                  <a:lnTo>
                    <a:pt x="606" y="60"/>
                  </a:lnTo>
                  <a:lnTo>
                    <a:pt x="588" y="59"/>
                  </a:lnTo>
                  <a:lnTo>
                    <a:pt x="571" y="59"/>
                  </a:lnTo>
                  <a:lnTo>
                    <a:pt x="554" y="60"/>
                  </a:lnTo>
                  <a:lnTo>
                    <a:pt x="539" y="61"/>
                  </a:lnTo>
                  <a:lnTo>
                    <a:pt x="523" y="63"/>
                  </a:lnTo>
                  <a:lnTo>
                    <a:pt x="507" y="65"/>
                  </a:lnTo>
                  <a:lnTo>
                    <a:pt x="491" y="69"/>
                  </a:lnTo>
                  <a:lnTo>
                    <a:pt x="476" y="72"/>
                  </a:lnTo>
                  <a:lnTo>
                    <a:pt x="460" y="76"/>
                  </a:lnTo>
                  <a:lnTo>
                    <a:pt x="446" y="80"/>
                  </a:lnTo>
                  <a:lnTo>
                    <a:pt x="432" y="86"/>
                  </a:lnTo>
                  <a:lnTo>
                    <a:pt x="418" y="91"/>
                  </a:lnTo>
                  <a:lnTo>
                    <a:pt x="404" y="97"/>
                  </a:lnTo>
                  <a:lnTo>
                    <a:pt x="391" y="104"/>
                  </a:lnTo>
                  <a:lnTo>
                    <a:pt x="379" y="111"/>
                  </a:lnTo>
                  <a:lnTo>
                    <a:pt x="366" y="119"/>
                  </a:lnTo>
                  <a:lnTo>
                    <a:pt x="353" y="126"/>
                  </a:lnTo>
                  <a:lnTo>
                    <a:pt x="341" y="134"/>
                  </a:lnTo>
                  <a:lnTo>
                    <a:pt x="330" y="144"/>
                  </a:lnTo>
                  <a:lnTo>
                    <a:pt x="318" y="154"/>
                  </a:lnTo>
                  <a:lnTo>
                    <a:pt x="308" y="163"/>
                  </a:lnTo>
                  <a:lnTo>
                    <a:pt x="297" y="174"/>
                  </a:lnTo>
                  <a:lnTo>
                    <a:pt x="286" y="184"/>
                  </a:lnTo>
                  <a:lnTo>
                    <a:pt x="277" y="195"/>
                  </a:lnTo>
                  <a:lnTo>
                    <a:pt x="267" y="207"/>
                  </a:lnTo>
                  <a:lnTo>
                    <a:pt x="258" y="218"/>
                  </a:lnTo>
                  <a:lnTo>
                    <a:pt x="249" y="231"/>
                  </a:lnTo>
                  <a:lnTo>
                    <a:pt x="241" y="243"/>
                  </a:lnTo>
                  <a:lnTo>
                    <a:pt x="233" y="257"/>
                  </a:lnTo>
                  <a:lnTo>
                    <a:pt x="219" y="283"/>
                  </a:lnTo>
                  <a:lnTo>
                    <a:pt x="206" y="313"/>
                  </a:lnTo>
                  <a:lnTo>
                    <a:pt x="194" y="341"/>
                  </a:lnTo>
                  <a:lnTo>
                    <a:pt x="184" y="372"/>
                  </a:lnTo>
                  <a:lnTo>
                    <a:pt x="175" y="402"/>
                  </a:lnTo>
                  <a:lnTo>
                    <a:pt x="168" y="434"/>
                  </a:lnTo>
                  <a:lnTo>
                    <a:pt x="162" y="466"/>
                  </a:lnTo>
                  <a:lnTo>
                    <a:pt x="159" y="497"/>
                  </a:lnTo>
                  <a:lnTo>
                    <a:pt x="156" y="530"/>
                  </a:lnTo>
                  <a:lnTo>
                    <a:pt x="156" y="564"/>
                  </a:lnTo>
                  <a:lnTo>
                    <a:pt x="156" y="600"/>
                  </a:lnTo>
                  <a:lnTo>
                    <a:pt x="159" y="635"/>
                  </a:lnTo>
                  <a:lnTo>
                    <a:pt x="162" y="669"/>
                  </a:lnTo>
                  <a:lnTo>
                    <a:pt x="169" y="702"/>
                  </a:lnTo>
                  <a:lnTo>
                    <a:pt x="176" y="734"/>
                  </a:lnTo>
                  <a:lnTo>
                    <a:pt x="185" y="765"/>
                  </a:lnTo>
                  <a:lnTo>
                    <a:pt x="195" y="795"/>
                  </a:lnTo>
                  <a:lnTo>
                    <a:pt x="208" y="824"/>
                  </a:lnTo>
                  <a:lnTo>
                    <a:pt x="222" y="851"/>
                  </a:lnTo>
                  <a:lnTo>
                    <a:pt x="237" y="877"/>
                  </a:lnTo>
                  <a:lnTo>
                    <a:pt x="254" y="902"/>
                  </a:lnTo>
                  <a:lnTo>
                    <a:pt x="273" y="924"/>
                  </a:lnTo>
                  <a:lnTo>
                    <a:pt x="292" y="945"/>
                  </a:lnTo>
                  <a:lnTo>
                    <a:pt x="313" y="964"/>
                  </a:lnTo>
                  <a:lnTo>
                    <a:pt x="335" y="983"/>
                  </a:lnTo>
                  <a:lnTo>
                    <a:pt x="358" y="998"/>
                  </a:lnTo>
                  <a:lnTo>
                    <a:pt x="383" y="1013"/>
                  </a:lnTo>
                  <a:lnTo>
                    <a:pt x="408" y="1026"/>
                  </a:lnTo>
                  <a:lnTo>
                    <a:pt x="435" y="1037"/>
                  </a:lnTo>
                  <a:lnTo>
                    <a:pt x="461" y="1045"/>
                  </a:lnTo>
                  <a:lnTo>
                    <a:pt x="489" y="1052"/>
                  </a:lnTo>
                  <a:lnTo>
                    <a:pt x="517" y="1056"/>
                  </a:lnTo>
                  <a:lnTo>
                    <a:pt x="547" y="1059"/>
                  </a:lnTo>
                  <a:lnTo>
                    <a:pt x="577" y="1060"/>
                  </a:lnTo>
                  <a:lnTo>
                    <a:pt x="597" y="1060"/>
                  </a:lnTo>
                  <a:lnTo>
                    <a:pt x="616" y="1059"/>
                  </a:lnTo>
                  <a:lnTo>
                    <a:pt x="635" y="1057"/>
                  </a:lnTo>
                  <a:lnTo>
                    <a:pt x="653" y="1055"/>
                  </a:lnTo>
                  <a:lnTo>
                    <a:pt x="671" y="1050"/>
                  </a:lnTo>
                  <a:lnTo>
                    <a:pt x="690" y="1047"/>
                  </a:lnTo>
                  <a:lnTo>
                    <a:pt x="707" y="1042"/>
                  </a:lnTo>
                  <a:lnTo>
                    <a:pt x="725" y="1037"/>
                  </a:lnTo>
                  <a:lnTo>
                    <a:pt x="758" y="1025"/>
                  </a:lnTo>
                  <a:lnTo>
                    <a:pt x="787" y="1012"/>
                  </a:lnTo>
                  <a:lnTo>
                    <a:pt x="815" y="998"/>
                  </a:lnTo>
                  <a:lnTo>
                    <a:pt x="839" y="985"/>
                  </a:lnTo>
                  <a:lnTo>
                    <a:pt x="860" y="971"/>
                  </a:lnTo>
                  <a:lnTo>
                    <a:pt x="880" y="957"/>
                  </a:lnTo>
                  <a:lnTo>
                    <a:pt x="897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80" y="1046"/>
                  </a:lnTo>
                  <a:lnTo>
                    <a:pt x="854" y="1060"/>
                  </a:lnTo>
                  <a:lnTo>
                    <a:pt x="827" y="1073"/>
                  </a:lnTo>
                  <a:lnTo>
                    <a:pt x="799" y="1084"/>
                  </a:lnTo>
                  <a:lnTo>
                    <a:pt x="771" y="1093"/>
                  </a:lnTo>
                  <a:lnTo>
                    <a:pt x="742" y="1100"/>
                  </a:lnTo>
                  <a:lnTo>
                    <a:pt x="713" y="1107"/>
                  </a:lnTo>
                  <a:lnTo>
                    <a:pt x="683" y="1112"/>
                  </a:lnTo>
                  <a:lnTo>
                    <a:pt x="651" y="1116"/>
                  </a:lnTo>
                  <a:lnTo>
                    <a:pt x="619" y="1119"/>
                  </a:lnTo>
                  <a:lnTo>
                    <a:pt x="587" y="1122"/>
                  </a:lnTo>
                  <a:lnTo>
                    <a:pt x="554" y="1122"/>
                  </a:lnTo>
                  <a:lnTo>
                    <a:pt x="524" y="1122"/>
                  </a:lnTo>
                  <a:lnTo>
                    <a:pt x="492" y="1119"/>
                  </a:lnTo>
                  <a:lnTo>
                    <a:pt x="462" y="1116"/>
                  </a:lnTo>
                  <a:lnTo>
                    <a:pt x="433" y="1112"/>
                  </a:lnTo>
                  <a:lnTo>
                    <a:pt x="404" y="1107"/>
                  </a:lnTo>
                  <a:lnTo>
                    <a:pt x="376" y="1099"/>
                  </a:lnTo>
                  <a:lnTo>
                    <a:pt x="349" y="1092"/>
                  </a:lnTo>
                  <a:lnTo>
                    <a:pt x="323" y="108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35"/>
            <p:cNvSpPr>
              <a:spLocks noEditPoints="1"/>
            </p:cNvSpPr>
            <p:nvPr userDrawn="1"/>
          </p:nvSpPr>
          <p:spPr bwMode="auto">
            <a:xfrm>
              <a:off x="1938" y="1335"/>
              <a:ext cx="59" cy="68"/>
            </a:xfrm>
            <a:custGeom>
              <a:avLst/>
              <a:gdLst>
                <a:gd name="T0" fmla="*/ 0 w 1001"/>
                <a:gd name="T1" fmla="*/ 0 h 1104"/>
                <a:gd name="T2" fmla="*/ 0 w 1001"/>
                <a:gd name="T3" fmla="*/ 0 h 1104"/>
                <a:gd name="T4" fmla="*/ 0 w 1001"/>
                <a:gd name="T5" fmla="*/ 0 h 1104"/>
                <a:gd name="T6" fmla="*/ 0 w 1001"/>
                <a:gd name="T7" fmla="*/ 0 h 1104"/>
                <a:gd name="T8" fmla="*/ 0 w 1001"/>
                <a:gd name="T9" fmla="*/ 0 h 1104"/>
                <a:gd name="T10" fmla="*/ 0 w 1001"/>
                <a:gd name="T11" fmla="*/ 0 h 1104"/>
                <a:gd name="T12" fmla="*/ 0 w 1001"/>
                <a:gd name="T13" fmla="*/ 0 h 1104"/>
                <a:gd name="T14" fmla="*/ 0 w 1001"/>
                <a:gd name="T15" fmla="*/ 0 h 1104"/>
                <a:gd name="T16" fmla="*/ 0 w 1001"/>
                <a:gd name="T17" fmla="*/ 0 h 1104"/>
                <a:gd name="T18" fmla="*/ 0 w 1001"/>
                <a:gd name="T19" fmla="*/ 0 h 1104"/>
                <a:gd name="T20" fmla="*/ 0 w 1001"/>
                <a:gd name="T21" fmla="*/ 0 h 1104"/>
                <a:gd name="T22" fmla="*/ 0 w 1001"/>
                <a:gd name="T23" fmla="*/ 0 h 1104"/>
                <a:gd name="T24" fmla="*/ 0 w 1001"/>
                <a:gd name="T25" fmla="*/ 0 h 1104"/>
                <a:gd name="T26" fmla="*/ 0 w 1001"/>
                <a:gd name="T27" fmla="*/ 0 h 1104"/>
                <a:gd name="T28" fmla="*/ 0 w 1001"/>
                <a:gd name="T29" fmla="*/ 0 h 1104"/>
                <a:gd name="T30" fmla="*/ 0 w 1001"/>
                <a:gd name="T31" fmla="*/ 0 h 1104"/>
                <a:gd name="T32" fmla="*/ 0 w 1001"/>
                <a:gd name="T33" fmla="*/ 0 h 1104"/>
                <a:gd name="T34" fmla="*/ 0 w 1001"/>
                <a:gd name="T35" fmla="*/ 0 h 1104"/>
                <a:gd name="T36" fmla="*/ 0 w 1001"/>
                <a:gd name="T37" fmla="*/ 0 h 1104"/>
                <a:gd name="T38" fmla="*/ 0 w 1001"/>
                <a:gd name="T39" fmla="*/ 0 h 1104"/>
                <a:gd name="T40" fmla="*/ 0 w 1001"/>
                <a:gd name="T41" fmla="*/ 0 h 1104"/>
                <a:gd name="T42" fmla="*/ 0 w 1001"/>
                <a:gd name="T43" fmla="*/ 0 h 1104"/>
                <a:gd name="T44" fmla="*/ 0 w 1001"/>
                <a:gd name="T45" fmla="*/ 0 h 1104"/>
                <a:gd name="T46" fmla="*/ 0 w 1001"/>
                <a:gd name="T47" fmla="*/ 0 h 1104"/>
                <a:gd name="T48" fmla="*/ 0 w 1001"/>
                <a:gd name="T49" fmla="*/ 0 h 1104"/>
                <a:gd name="T50" fmla="*/ 0 w 1001"/>
                <a:gd name="T51" fmla="*/ 0 h 1104"/>
                <a:gd name="T52" fmla="*/ 0 w 1001"/>
                <a:gd name="T53" fmla="*/ 0 h 1104"/>
                <a:gd name="T54" fmla="*/ 0 w 1001"/>
                <a:gd name="T55" fmla="*/ 0 h 1104"/>
                <a:gd name="T56" fmla="*/ 0 w 1001"/>
                <a:gd name="T57" fmla="*/ 0 h 1104"/>
                <a:gd name="T58" fmla="*/ 0 w 1001"/>
                <a:gd name="T59" fmla="*/ 0 h 1104"/>
                <a:gd name="T60" fmla="*/ 0 w 1001"/>
                <a:gd name="T61" fmla="*/ 0 h 1104"/>
                <a:gd name="T62" fmla="*/ 0 w 1001"/>
                <a:gd name="T63" fmla="*/ 0 h 1104"/>
                <a:gd name="T64" fmla="*/ 0 w 1001"/>
                <a:gd name="T65" fmla="*/ 0 h 1104"/>
                <a:gd name="T66" fmla="*/ 0 w 1001"/>
                <a:gd name="T67" fmla="*/ 0 h 1104"/>
                <a:gd name="T68" fmla="*/ 0 w 1001"/>
                <a:gd name="T69" fmla="*/ 0 h 1104"/>
                <a:gd name="T70" fmla="*/ 0 w 1001"/>
                <a:gd name="T71" fmla="*/ 0 h 1104"/>
                <a:gd name="T72" fmla="*/ 0 w 1001"/>
                <a:gd name="T73" fmla="*/ 0 h 1104"/>
                <a:gd name="T74" fmla="*/ 0 w 1001"/>
                <a:gd name="T75" fmla="*/ 0 h 1104"/>
                <a:gd name="T76" fmla="*/ 0 w 1001"/>
                <a:gd name="T77" fmla="*/ 0 h 1104"/>
                <a:gd name="T78" fmla="*/ 0 w 1001"/>
                <a:gd name="T79" fmla="*/ 0 h 1104"/>
                <a:gd name="T80" fmla="*/ 0 w 1001"/>
                <a:gd name="T81" fmla="*/ 0 h 1104"/>
                <a:gd name="T82" fmla="*/ 0 w 1001"/>
                <a:gd name="T83" fmla="*/ 0 h 1104"/>
                <a:gd name="T84" fmla="*/ 0 w 1001"/>
                <a:gd name="T85" fmla="*/ 0 h 1104"/>
                <a:gd name="T86" fmla="*/ 0 w 1001"/>
                <a:gd name="T87" fmla="*/ 0 h 110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4">
                  <a:moveTo>
                    <a:pt x="229" y="777"/>
                  </a:moveTo>
                  <a:lnTo>
                    <a:pt x="184" y="901"/>
                  </a:lnTo>
                  <a:lnTo>
                    <a:pt x="147" y="998"/>
                  </a:lnTo>
                  <a:lnTo>
                    <a:pt x="114" y="1104"/>
                  </a:lnTo>
                  <a:lnTo>
                    <a:pt x="88" y="1101"/>
                  </a:lnTo>
                  <a:lnTo>
                    <a:pt x="80" y="1100"/>
                  </a:lnTo>
                  <a:lnTo>
                    <a:pt x="72" y="1100"/>
                  </a:lnTo>
                  <a:lnTo>
                    <a:pt x="54" y="1098"/>
                  </a:lnTo>
                  <a:lnTo>
                    <a:pt x="36" y="1098"/>
                  </a:lnTo>
                  <a:lnTo>
                    <a:pt x="23" y="1100"/>
                  </a:lnTo>
                  <a:lnTo>
                    <a:pt x="0" y="1104"/>
                  </a:lnTo>
                  <a:lnTo>
                    <a:pt x="491" y="0"/>
                  </a:lnTo>
                  <a:lnTo>
                    <a:pt x="528" y="0"/>
                  </a:lnTo>
                  <a:lnTo>
                    <a:pt x="1001" y="1104"/>
                  </a:lnTo>
                  <a:lnTo>
                    <a:pt x="968" y="1101"/>
                  </a:lnTo>
                  <a:lnTo>
                    <a:pt x="957" y="1101"/>
                  </a:lnTo>
                  <a:lnTo>
                    <a:pt x="953" y="1100"/>
                  </a:lnTo>
                  <a:lnTo>
                    <a:pt x="944" y="1100"/>
                  </a:lnTo>
                  <a:lnTo>
                    <a:pt x="919" y="1098"/>
                  </a:lnTo>
                  <a:lnTo>
                    <a:pt x="893" y="1098"/>
                  </a:lnTo>
                  <a:lnTo>
                    <a:pt x="871" y="1100"/>
                  </a:lnTo>
                  <a:lnTo>
                    <a:pt x="836" y="1104"/>
                  </a:lnTo>
                  <a:lnTo>
                    <a:pt x="819" y="1057"/>
                  </a:lnTo>
                  <a:lnTo>
                    <a:pt x="804" y="1018"/>
                  </a:lnTo>
                  <a:lnTo>
                    <a:pt x="793" y="985"/>
                  </a:lnTo>
                  <a:lnTo>
                    <a:pt x="782" y="958"/>
                  </a:lnTo>
                  <a:lnTo>
                    <a:pt x="777" y="941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3" y="854"/>
                  </a:lnTo>
                  <a:lnTo>
                    <a:pt x="733" y="830"/>
                  </a:lnTo>
                  <a:lnTo>
                    <a:pt x="724" y="805"/>
                  </a:lnTo>
                  <a:lnTo>
                    <a:pt x="713" y="780"/>
                  </a:lnTo>
                  <a:lnTo>
                    <a:pt x="703" y="754"/>
                  </a:lnTo>
                  <a:lnTo>
                    <a:pt x="692" y="729"/>
                  </a:lnTo>
                  <a:lnTo>
                    <a:pt x="682" y="703"/>
                  </a:lnTo>
                  <a:lnTo>
                    <a:pt x="670" y="677"/>
                  </a:lnTo>
                  <a:lnTo>
                    <a:pt x="269" y="677"/>
                  </a:lnTo>
                  <a:lnTo>
                    <a:pt x="229" y="777"/>
                  </a:lnTo>
                  <a:close/>
                  <a:moveTo>
                    <a:pt x="646" y="610"/>
                  </a:moveTo>
                  <a:lnTo>
                    <a:pt x="472" y="208"/>
                  </a:lnTo>
                  <a:lnTo>
                    <a:pt x="299" y="610"/>
                  </a:lnTo>
                  <a:lnTo>
                    <a:pt x="646" y="6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36"/>
            <p:cNvSpPr>
              <a:spLocks noEditPoints="1"/>
            </p:cNvSpPr>
            <p:nvPr userDrawn="1"/>
          </p:nvSpPr>
          <p:spPr bwMode="auto">
            <a:xfrm>
              <a:off x="1893" y="1336"/>
              <a:ext cx="40" cy="64"/>
            </a:xfrm>
            <a:custGeom>
              <a:avLst/>
              <a:gdLst>
                <a:gd name="T0" fmla="*/ 0 w 689"/>
                <a:gd name="T1" fmla="*/ 0 h 1080"/>
                <a:gd name="T2" fmla="*/ 0 w 689"/>
                <a:gd name="T3" fmla="*/ 0 h 1080"/>
                <a:gd name="T4" fmla="*/ 0 w 689"/>
                <a:gd name="T5" fmla="*/ 0 h 1080"/>
                <a:gd name="T6" fmla="*/ 0 w 689"/>
                <a:gd name="T7" fmla="*/ 0 h 1080"/>
                <a:gd name="T8" fmla="*/ 0 w 689"/>
                <a:gd name="T9" fmla="*/ 0 h 1080"/>
                <a:gd name="T10" fmla="*/ 0 w 689"/>
                <a:gd name="T11" fmla="*/ 0 h 1080"/>
                <a:gd name="T12" fmla="*/ 0 w 689"/>
                <a:gd name="T13" fmla="*/ 0 h 1080"/>
                <a:gd name="T14" fmla="*/ 0 w 689"/>
                <a:gd name="T15" fmla="*/ 0 h 1080"/>
                <a:gd name="T16" fmla="*/ 0 w 689"/>
                <a:gd name="T17" fmla="*/ 0 h 1080"/>
                <a:gd name="T18" fmla="*/ 0 w 689"/>
                <a:gd name="T19" fmla="*/ 0 h 1080"/>
                <a:gd name="T20" fmla="*/ 0 w 689"/>
                <a:gd name="T21" fmla="*/ 0 h 1080"/>
                <a:gd name="T22" fmla="*/ 0 w 689"/>
                <a:gd name="T23" fmla="*/ 0 h 1080"/>
                <a:gd name="T24" fmla="*/ 0 w 689"/>
                <a:gd name="T25" fmla="*/ 0 h 1080"/>
                <a:gd name="T26" fmla="*/ 0 w 689"/>
                <a:gd name="T27" fmla="*/ 0 h 1080"/>
                <a:gd name="T28" fmla="*/ 0 w 689"/>
                <a:gd name="T29" fmla="*/ 0 h 1080"/>
                <a:gd name="T30" fmla="*/ 0 w 689"/>
                <a:gd name="T31" fmla="*/ 0 h 1080"/>
                <a:gd name="T32" fmla="*/ 0 w 689"/>
                <a:gd name="T33" fmla="*/ 0 h 1080"/>
                <a:gd name="T34" fmla="*/ 0 w 689"/>
                <a:gd name="T35" fmla="*/ 0 h 1080"/>
                <a:gd name="T36" fmla="*/ 0 w 689"/>
                <a:gd name="T37" fmla="*/ 0 h 1080"/>
                <a:gd name="T38" fmla="*/ 0 w 689"/>
                <a:gd name="T39" fmla="*/ 0 h 1080"/>
                <a:gd name="T40" fmla="*/ 0 w 689"/>
                <a:gd name="T41" fmla="*/ 0 h 1080"/>
                <a:gd name="T42" fmla="*/ 0 w 689"/>
                <a:gd name="T43" fmla="*/ 0 h 1080"/>
                <a:gd name="T44" fmla="*/ 0 w 689"/>
                <a:gd name="T45" fmla="*/ 0 h 1080"/>
                <a:gd name="T46" fmla="*/ 0 w 689"/>
                <a:gd name="T47" fmla="*/ 0 h 1080"/>
                <a:gd name="T48" fmla="*/ 0 w 689"/>
                <a:gd name="T49" fmla="*/ 0 h 1080"/>
                <a:gd name="T50" fmla="*/ 0 w 689"/>
                <a:gd name="T51" fmla="*/ 0 h 1080"/>
                <a:gd name="T52" fmla="*/ 0 w 689"/>
                <a:gd name="T53" fmla="*/ 0 h 1080"/>
                <a:gd name="T54" fmla="*/ 0 w 689"/>
                <a:gd name="T55" fmla="*/ 0 h 1080"/>
                <a:gd name="T56" fmla="*/ 0 w 689"/>
                <a:gd name="T57" fmla="*/ 0 h 1080"/>
                <a:gd name="T58" fmla="*/ 0 w 689"/>
                <a:gd name="T59" fmla="*/ 0 h 1080"/>
                <a:gd name="T60" fmla="*/ 0 w 689"/>
                <a:gd name="T61" fmla="*/ 0 h 1080"/>
                <a:gd name="T62" fmla="*/ 0 w 689"/>
                <a:gd name="T63" fmla="*/ 0 h 1080"/>
                <a:gd name="T64" fmla="*/ 0 w 689"/>
                <a:gd name="T65" fmla="*/ 0 h 1080"/>
                <a:gd name="T66" fmla="*/ 0 w 689"/>
                <a:gd name="T67" fmla="*/ 0 h 1080"/>
                <a:gd name="T68" fmla="*/ 0 w 689"/>
                <a:gd name="T69" fmla="*/ 0 h 1080"/>
                <a:gd name="T70" fmla="*/ 0 w 689"/>
                <a:gd name="T71" fmla="*/ 0 h 1080"/>
                <a:gd name="T72" fmla="*/ 0 w 689"/>
                <a:gd name="T73" fmla="*/ 0 h 1080"/>
                <a:gd name="T74" fmla="*/ 0 w 689"/>
                <a:gd name="T75" fmla="*/ 0 h 1080"/>
                <a:gd name="T76" fmla="*/ 0 w 689"/>
                <a:gd name="T77" fmla="*/ 0 h 1080"/>
                <a:gd name="T78" fmla="*/ 0 w 689"/>
                <a:gd name="T79" fmla="*/ 0 h 1080"/>
                <a:gd name="T80" fmla="*/ 0 w 689"/>
                <a:gd name="T81" fmla="*/ 0 h 1080"/>
                <a:gd name="T82" fmla="*/ 0 w 689"/>
                <a:gd name="T83" fmla="*/ 0 h 1080"/>
                <a:gd name="T84" fmla="*/ 0 w 689"/>
                <a:gd name="T85" fmla="*/ 0 h 1080"/>
                <a:gd name="T86" fmla="*/ 0 w 689"/>
                <a:gd name="T87" fmla="*/ 0 h 1080"/>
                <a:gd name="T88" fmla="*/ 0 w 689"/>
                <a:gd name="T89" fmla="*/ 0 h 1080"/>
                <a:gd name="T90" fmla="*/ 0 w 689"/>
                <a:gd name="T91" fmla="*/ 0 h 1080"/>
                <a:gd name="T92" fmla="*/ 0 w 689"/>
                <a:gd name="T93" fmla="*/ 0 h 10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9" h="1080">
                  <a:moveTo>
                    <a:pt x="246" y="588"/>
                  </a:moveTo>
                  <a:lnTo>
                    <a:pt x="241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19" y="586"/>
                  </a:lnTo>
                  <a:lnTo>
                    <a:pt x="194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0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320" y="0"/>
                  </a:lnTo>
                  <a:lnTo>
                    <a:pt x="355" y="1"/>
                  </a:lnTo>
                  <a:lnTo>
                    <a:pt x="388" y="3"/>
                  </a:lnTo>
                  <a:lnTo>
                    <a:pt x="418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499" y="18"/>
                  </a:lnTo>
                  <a:lnTo>
                    <a:pt x="522" y="24"/>
                  </a:lnTo>
                  <a:lnTo>
                    <a:pt x="544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7" y="212"/>
                  </a:lnTo>
                  <a:lnTo>
                    <a:pt x="689" y="235"/>
                  </a:lnTo>
                  <a:lnTo>
                    <a:pt x="689" y="258"/>
                  </a:lnTo>
                  <a:lnTo>
                    <a:pt x="689" y="281"/>
                  </a:lnTo>
                  <a:lnTo>
                    <a:pt x="687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1" y="485"/>
                  </a:lnTo>
                  <a:lnTo>
                    <a:pt x="575" y="497"/>
                  </a:lnTo>
                  <a:lnTo>
                    <a:pt x="559" y="507"/>
                  </a:lnTo>
                  <a:lnTo>
                    <a:pt x="541" y="518"/>
                  </a:lnTo>
                  <a:lnTo>
                    <a:pt x="522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lnTo>
                    <a:pt x="299" y="587"/>
                  </a:lnTo>
                  <a:lnTo>
                    <a:pt x="286" y="588"/>
                  </a:lnTo>
                  <a:lnTo>
                    <a:pt x="273" y="588"/>
                  </a:lnTo>
                  <a:lnTo>
                    <a:pt x="260" y="588"/>
                  </a:lnTo>
                  <a:lnTo>
                    <a:pt x="246" y="588"/>
                  </a:lnTo>
                  <a:close/>
                  <a:moveTo>
                    <a:pt x="211" y="525"/>
                  </a:moveTo>
                  <a:lnTo>
                    <a:pt x="216" y="525"/>
                  </a:lnTo>
                  <a:lnTo>
                    <a:pt x="224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4" y="502"/>
                  </a:lnTo>
                  <a:lnTo>
                    <a:pt x="399" y="496"/>
                  </a:lnTo>
                  <a:lnTo>
                    <a:pt x="414" y="488"/>
                  </a:lnTo>
                  <a:lnTo>
                    <a:pt x="429" y="480"/>
                  </a:lnTo>
                  <a:lnTo>
                    <a:pt x="442" y="471"/>
                  </a:lnTo>
                  <a:lnTo>
                    <a:pt x="455" y="462"/>
                  </a:lnTo>
                  <a:lnTo>
                    <a:pt x="466" y="452"/>
                  </a:lnTo>
                  <a:lnTo>
                    <a:pt x="478" y="442"/>
                  </a:lnTo>
                  <a:lnTo>
                    <a:pt x="488" y="430"/>
                  </a:lnTo>
                  <a:lnTo>
                    <a:pt x="498" y="418"/>
                  </a:lnTo>
                  <a:lnTo>
                    <a:pt x="506" y="406"/>
                  </a:lnTo>
                  <a:lnTo>
                    <a:pt x="515" y="392"/>
                  </a:lnTo>
                  <a:lnTo>
                    <a:pt x="521" y="378"/>
                  </a:lnTo>
                  <a:lnTo>
                    <a:pt x="528" y="363"/>
                  </a:lnTo>
                  <a:lnTo>
                    <a:pt x="533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4" y="283"/>
                  </a:lnTo>
                  <a:lnTo>
                    <a:pt x="544" y="266"/>
                  </a:lnTo>
                  <a:lnTo>
                    <a:pt x="544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6" y="89"/>
                  </a:lnTo>
                  <a:lnTo>
                    <a:pt x="445" y="84"/>
                  </a:lnTo>
                  <a:lnTo>
                    <a:pt x="433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6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lnTo>
                    <a:pt x="300" y="61"/>
                  </a:lnTo>
                  <a:lnTo>
                    <a:pt x="281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37"/>
            <p:cNvSpPr>
              <a:spLocks/>
            </p:cNvSpPr>
            <p:nvPr userDrawn="1"/>
          </p:nvSpPr>
          <p:spPr bwMode="auto">
            <a:xfrm>
              <a:off x="1836" y="1336"/>
              <a:ext cx="47" cy="64"/>
            </a:xfrm>
            <a:custGeom>
              <a:avLst/>
              <a:gdLst>
                <a:gd name="T0" fmla="*/ 0 w 794"/>
                <a:gd name="T1" fmla="*/ 0 h 1081"/>
                <a:gd name="T2" fmla="*/ 0 w 794"/>
                <a:gd name="T3" fmla="*/ 0 h 1081"/>
                <a:gd name="T4" fmla="*/ 0 w 794"/>
                <a:gd name="T5" fmla="*/ 0 h 1081"/>
                <a:gd name="T6" fmla="*/ 0 w 794"/>
                <a:gd name="T7" fmla="*/ 0 h 1081"/>
                <a:gd name="T8" fmla="*/ 0 w 794"/>
                <a:gd name="T9" fmla="*/ 0 h 1081"/>
                <a:gd name="T10" fmla="*/ 0 w 794"/>
                <a:gd name="T11" fmla="*/ 0 h 1081"/>
                <a:gd name="T12" fmla="*/ 0 w 794"/>
                <a:gd name="T13" fmla="*/ 0 h 1081"/>
                <a:gd name="T14" fmla="*/ 0 w 794"/>
                <a:gd name="T15" fmla="*/ 0 h 1081"/>
                <a:gd name="T16" fmla="*/ 0 w 794"/>
                <a:gd name="T17" fmla="*/ 0 h 1081"/>
                <a:gd name="T18" fmla="*/ 0 w 794"/>
                <a:gd name="T19" fmla="*/ 0 h 1081"/>
                <a:gd name="T20" fmla="*/ 0 w 794"/>
                <a:gd name="T21" fmla="*/ 0 h 1081"/>
                <a:gd name="T22" fmla="*/ 0 w 794"/>
                <a:gd name="T23" fmla="*/ 0 h 1081"/>
                <a:gd name="T24" fmla="*/ 0 w 794"/>
                <a:gd name="T25" fmla="*/ 0 h 1081"/>
                <a:gd name="T26" fmla="*/ 0 w 794"/>
                <a:gd name="T27" fmla="*/ 0 h 1081"/>
                <a:gd name="T28" fmla="*/ 0 w 794"/>
                <a:gd name="T29" fmla="*/ 0 h 1081"/>
                <a:gd name="T30" fmla="*/ 0 w 794"/>
                <a:gd name="T31" fmla="*/ 0 h 1081"/>
                <a:gd name="T32" fmla="*/ 0 w 794"/>
                <a:gd name="T33" fmla="*/ 0 h 1081"/>
                <a:gd name="T34" fmla="*/ 0 w 794"/>
                <a:gd name="T35" fmla="*/ 0 h 1081"/>
                <a:gd name="T36" fmla="*/ 0 w 794"/>
                <a:gd name="T37" fmla="*/ 0 h 1081"/>
                <a:gd name="T38" fmla="*/ 0 w 794"/>
                <a:gd name="T39" fmla="*/ 0 h 1081"/>
                <a:gd name="T40" fmla="*/ 0 w 794"/>
                <a:gd name="T41" fmla="*/ 0 h 1081"/>
                <a:gd name="T42" fmla="*/ 0 w 794"/>
                <a:gd name="T43" fmla="*/ 0 h 1081"/>
                <a:gd name="T44" fmla="*/ 0 w 794"/>
                <a:gd name="T45" fmla="*/ 0 h 1081"/>
                <a:gd name="T46" fmla="*/ 0 w 794"/>
                <a:gd name="T47" fmla="*/ 0 h 1081"/>
                <a:gd name="T48" fmla="*/ 0 w 794"/>
                <a:gd name="T49" fmla="*/ 0 h 1081"/>
                <a:gd name="T50" fmla="*/ 0 w 794"/>
                <a:gd name="T51" fmla="*/ 0 h 1081"/>
                <a:gd name="T52" fmla="*/ 0 w 794"/>
                <a:gd name="T53" fmla="*/ 0 h 1081"/>
                <a:gd name="T54" fmla="*/ 0 w 794"/>
                <a:gd name="T55" fmla="*/ 0 h 1081"/>
                <a:gd name="T56" fmla="*/ 0 w 794"/>
                <a:gd name="T57" fmla="*/ 0 h 1081"/>
                <a:gd name="T58" fmla="*/ 0 w 794"/>
                <a:gd name="T59" fmla="*/ 0 h 1081"/>
                <a:gd name="T60" fmla="*/ 0 w 794"/>
                <a:gd name="T61" fmla="*/ 0 h 1081"/>
                <a:gd name="T62" fmla="*/ 0 w 794"/>
                <a:gd name="T63" fmla="*/ 0 h 1081"/>
                <a:gd name="T64" fmla="*/ 0 w 794"/>
                <a:gd name="T65" fmla="*/ 0 h 1081"/>
                <a:gd name="T66" fmla="*/ 0 w 794"/>
                <a:gd name="T67" fmla="*/ 0 h 1081"/>
                <a:gd name="T68" fmla="*/ 0 w 794"/>
                <a:gd name="T69" fmla="*/ 0 h 1081"/>
                <a:gd name="T70" fmla="*/ 0 w 794"/>
                <a:gd name="T71" fmla="*/ 0 h 1081"/>
                <a:gd name="T72" fmla="*/ 0 w 794"/>
                <a:gd name="T73" fmla="*/ 0 h 1081"/>
                <a:gd name="T74" fmla="*/ 0 w 794"/>
                <a:gd name="T75" fmla="*/ 0 h 1081"/>
                <a:gd name="T76" fmla="*/ 0 w 794"/>
                <a:gd name="T77" fmla="*/ 0 h 1081"/>
                <a:gd name="T78" fmla="*/ 0 w 794"/>
                <a:gd name="T79" fmla="*/ 0 h 1081"/>
                <a:gd name="T80" fmla="*/ 0 w 794"/>
                <a:gd name="T81" fmla="*/ 0 h 1081"/>
                <a:gd name="T82" fmla="*/ 0 w 794"/>
                <a:gd name="T83" fmla="*/ 0 h 1081"/>
                <a:gd name="T84" fmla="*/ 0 w 794"/>
                <a:gd name="T85" fmla="*/ 0 h 1081"/>
                <a:gd name="T86" fmla="*/ 0 w 794"/>
                <a:gd name="T87" fmla="*/ 0 h 1081"/>
                <a:gd name="T88" fmla="*/ 0 w 794"/>
                <a:gd name="T89" fmla="*/ 0 h 1081"/>
                <a:gd name="T90" fmla="*/ 0 w 794"/>
                <a:gd name="T91" fmla="*/ 0 h 1081"/>
                <a:gd name="T92" fmla="*/ 0 w 794"/>
                <a:gd name="T93" fmla="*/ 0 h 1081"/>
                <a:gd name="T94" fmla="*/ 0 w 794"/>
                <a:gd name="T95" fmla="*/ 0 h 1081"/>
                <a:gd name="T96" fmla="*/ 0 w 794"/>
                <a:gd name="T97" fmla="*/ 0 h 1081"/>
                <a:gd name="T98" fmla="*/ 0 w 794"/>
                <a:gd name="T99" fmla="*/ 0 h 1081"/>
                <a:gd name="T100" fmla="*/ 0 w 794"/>
                <a:gd name="T101" fmla="*/ 0 h 1081"/>
                <a:gd name="T102" fmla="*/ 0 w 794"/>
                <a:gd name="T103" fmla="*/ 0 h 1081"/>
                <a:gd name="T104" fmla="*/ 0 w 794"/>
                <a:gd name="T105" fmla="*/ 0 h 1081"/>
                <a:gd name="T106" fmla="*/ 0 w 794"/>
                <a:gd name="T107" fmla="*/ 0 h 1081"/>
                <a:gd name="T108" fmla="*/ 0 w 794"/>
                <a:gd name="T109" fmla="*/ 0 h 1081"/>
                <a:gd name="T110" fmla="*/ 0 w 794"/>
                <a:gd name="T111" fmla="*/ 0 h 1081"/>
                <a:gd name="T112" fmla="*/ 0 w 794"/>
                <a:gd name="T113" fmla="*/ 0 h 1081"/>
                <a:gd name="T114" fmla="*/ 0 w 794"/>
                <a:gd name="T115" fmla="*/ 0 h 1081"/>
                <a:gd name="T116" fmla="*/ 0 w 794"/>
                <a:gd name="T117" fmla="*/ 0 h 1081"/>
                <a:gd name="T118" fmla="*/ 0 w 794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4" h="1081">
                  <a:moveTo>
                    <a:pt x="139" y="530"/>
                  </a:moveTo>
                  <a:lnTo>
                    <a:pt x="139" y="1081"/>
                  </a:lnTo>
                  <a:lnTo>
                    <a:pt x="111" y="1078"/>
                  </a:lnTo>
                  <a:lnTo>
                    <a:pt x="99" y="1077"/>
                  </a:lnTo>
                  <a:lnTo>
                    <a:pt x="92" y="1077"/>
                  </a:lnTo>
                  <a:lnTo>
                    <a:pt x="69" y="1075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39" y="3"/>
                  </a:lnTo>
                  <a:lnTo>
                    <a:pt x="69" y="4"/>
                  </a:lnTo>
                  <a:lnTo>
                    <a:pt x="97" y="3"/>
                  </a:lnTo>
                  <a:lnTo>
                    <a:pt x="139" y="1"/>
                  </a:lnTo>
                  <a:lnTo>
                    <a:pt x="139" y="488"/>
                  </a:lnTo>
                  <a:lnTo>
                    <a:pt x="143" y="490"/>
                  </a:lnTo>
                  <a:lnTo>
                    <a:pt x="147" y="491"/>
                  </a:lnTo>
                  <a:lnTo>
                    <a:pt x="154" y="490"/>
                  </a:lnTo>
                  <a:lnTo>
                    <a:pt x="161" y="488"/>
                  </a:lnTo>
                  <a:lnTo>
                    <a:pt x="170" y="484"/>
                  </a:lnTo>
                  <a:lnTo>
                    <a:pt x="178" y="479"/>
                  </a:lnTo>
                  <a:lnTo>
                    <a:pt x="185" y="473"/>
                  </a:lnTo>
                  <a:lnTo>
                    <a:pt x="194" y="466"/>
                  </a:lnTo>
                  <a:lnTo>
                    <a:pt x="202" y="459"/>
                  </a:lnTo>
                  <a:lnTo>
                    <a:pt x="212" y="450"/>
                  </a:lnTo>
                  <a:lnTo>
                    <a:pt x="223" y="440"/>
                  </a:lnTo>
                  <a:lnTo>
                    <a:pt x="234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1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7" y="3"/>
                  </a:lnTo>
                  <a:lnTo>
                    <a:pt x="773" y="0"/>
                  </a:lnTo>
                  <a:lnTo>
                    <a:pt x="416" y="345"/>
                  </a:lnTo>
                  <a:lnTo>
                    <a:pt x="283" y="480"/>
                  </a:lnTo>
                  <a:lnTo>
                    <a:pt x="416" y="630"/>
                  </a:lnTo>
                  <a:lnTo>
                    <a:pt x="569" y="804"/>
                  </a:lnTo>
                  <a:lnTo>
                    <a:pt x="666" y="915"/>
                  </a:lnTo>
                  <a:lnTo>
                    <a:pt x="794" y="1073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2" y="1077"/>
                  </a:lnTo>
                  <a:lnTo>
                    <a:pt x="734" y="1077"/>
                  </a:lnTo>
                  <a:lnTo>
                    <a:pt x="707" y="1075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1" y="1001"/>
                  </a:lnTo>
                  <a:lnTo>
                    <a:pt x="535" y="967"/>
                  </a:lnTo>
                  <a:lnTo>
                    <a:pt x="511" y="937"/>
                  </a:lnTo>
                  <a:lnTo>
                    <a:pt x="165" y="535"/>
                  </a:lnTo>
                  <a:lnTo>
                    <a:pt x="160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42" y="526"/>
                  </a:lnTo>
                  <a:lnTo>
                    <a:pt x="141" y="528"/>
                  </a:lnTo>
                  <a:lnTo>
                    <a:pt x="140" y="529"/>
                  </a:lnTo>
                  <a:lnTo>
                    <a:pt x="139" y="53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38"/>
            <p:cNvSpPr>
              <a:spLocks noEditPoints="1"/>
            </p:cNvSpPr>
            <p:nvPr userDrawn="1"/>
          </p:nvSpPr>
          <p:spPr bwMode="auto">
            <a:xfrm>
              <a:off x="2454" y="1595"/>
              <a:ext cx="46" cy="64"/>
            </a:xfrm>
            <a:custGeom>
              <a:avLst/>
              <a:gdLst>
                <a:gd name="T0" fmla="*/ 0 w 790"/>
                <a:gd name="T1" fmla="*/ 0 h 1082"/>
                <a:gd name="T2" fmla="*/ 0 w 790"/>
                <a:gd name="T3" fmla="*/ 0 h 1082"/>
                <a:gd name="T4" fmla="*/ 0 w 790"/>
                <a:gd name="T5" fmla="*/ 0 h 1082"/>
                <a:gd name="T6" fmla="*/ 0 w 790"/>
                <a:gd name="T7" fmla="*/ 0 h 1082"/>
                <a:gd name="T8" fmla="*/ 0 w 790"/>
                <a:gd name="T9" fmla="*/ 0 h 1082"/>
                <a:gd name="T10" fmla="*/ 0 w 790"/>
                <a:gd name="T11" fmla="*/ 0 h 1082"/>
                <a:gd name="T12" fmla="*/ 0 w 790"/>
                <a:gd name="T13" fmla="*/ 0 h 1082"/>
                <a:gd name="T14" fmla="*/ 0 w 790"/>
                <a:gd name="T15" fmla="*/ 0 h 1082"/>
                <a:gd name="T16" fmla="*/ 0 w 790"/>
                <a:gd name="T17" fmla="*/ 0 h 1082"/>
                <a:gd name="T18" fmla="*/ 0 w 790"/>
                <a:gd name="T19" fmla="*/ 0 h 1082"/>
                <a:gd name="T20" fmla="*/ 0 w 790"/>
                <a:gd name="T21" fmla="*/ 0 h 1082"/>
                <a:gd name="T22" fmla="*/ 0 w 790"/>
                <a:gd name="T23" fmla="*/ 0 h 1082"/>
                <a:gd name="T24" fmla="*/ 0 w 790"/>
                <a:gd name="T25" fmla="*/ 0 h 1082"/>
                <a:gd name="T26" fmla="*/ 0 w 790"/>
                <a:gd name="T27" fmla="*/ 0 h 1082"/>
                <a:gd name="T28" fmla="*/ 0 w 790"/>
                <a:gd name="T29" fmla="*/ 0 h 1082"/>
                <a:gd name="T30" fmla="*/ 0 w 790"/>
                <a:gd name="T31" fmla="*/ 0 h 1082"/>
                <a:gd name="T32" fmla="*/ 0 w 790"/>
                <a:gd name="T33" fmla="*/ 0 h 1082"/>
                <a:gd name="T34" fmla="*/ 0 w 790"/>
                <a:gd name="T35" fmla="*/ 0 h 1082"/>
                <a:gd name="T36" fmla="*/ 0 w 790"/>
                <a:gd name="T37" fmla="*/ 0 h 1082"/>
                <a:gd name="T38" fmla="*/ 0 w 790"/>
                <a:gd name="T39" fmla="*/ 0 h 1082"/>
                <a:gd name="T40" fmla="*/ 0 w 790"/>
                <a:gd name="T41" fmla="*/ 0 h 1082"/>
                <a:gd name="T42" fmla="*/ 0 w 790"/>
                <a:gd name="T43" fmla="*/ 0 h 1082"/>
                <a:gd name="T44" fmla="*/ 0 w 790"/>
                <a:gd name="T45" fmla="*/ 0 h 1082"/>
                <a:gd name="T46" fmla="*/ 0 w 790"/>
                <a:gd name="T47" fmla="*/ 0 h 1082"/>
                <a:gd name="T48" fmla="*/ 0 w 790"/>
                <a:gd name="T49" fmla="*/ 0 h 1082"/>
                <a:gd name="T50" fmla="*/ 0 w 790"/>
                <a:gd name="T51" fmla="*/ 0 h 1082"/>
                <a:gd name="T52" fmla="*/ 0 w 790"/>
                <a:gd name="T53" fmla="*/ 0 h 1082"/>
                <a:gd name="T54" fmla="*/ 0 w 790"/>
                <a:gd name="T55" fmla="*/ 0 h 1082"/>
                <a:gd name="T56" fmla="*/ 0 w 790"/>
                <a:gd name="T57" fmla="*/ 0 h 1082"/>
                <a:gd name="T58" fmla="*/ 0 w 790"/>
                <a:gd name="T59" fmla="*/ 0 h 1082"/>
                <a:gd name="T60" fmla="*/ 0 w 790"/>
                <a:gd name="T61" fmla="*/ 0 h 1082"/>
                <a:gd name="T62" fmla="*/ 0 w 790"/>
                <a:gd name="T63" fmla="*/ 0 h 1082"/>
                <a:gd name="T64" fmla="*/ 0 w 790"/>
                <a:gd name="T65" fmla="*/ 0 h 1082"/>
                <a:gd name="T66" fmla="*/ 0 w 790"/>
                <a:gd name="T67" fmla="*/ 0 h 1082"/>
                <a:gd name="T68" fmla="*/ 0 w 790"/>
                <a:gd name="T69" fmla="*/ 0 h 1082"/>
                <a:gd name="T70" fmla="*/ 0 w 790"/>
                <a:gd name="T71" fmla="*/ 0 h 1082"/>
                <a:gd name="T72" fmla="*/ 0 w 790"/>
                <a:gd name="T73" fmla="*/ 0 h 1082"/>
                <a:gd name="T74" fmla="*/ 0 w 790"/>
                <a:gd name="T75" fmla="*/ 0 h 1082"/>
                <a:gd name="T76" fmla="*/ 0 w 790"/>
                <a:gd name="T77" fmla="*/ 0 h 1082"/>
                <a:gd name="T78" fmla="*/ 0 w 790"/>
                <a:gd name="T79" fmla="*/ 0 h 1082"/>
                <a:gd name="T80" fmla="*/ 0 w 790"/>
                <a:gd name="T81" fmla="*/ 0 h 1082"/>
                <a:gd name="T82" fmla="*/ 0 w 790"/>
                <a:gd name="T83" fmla="*/ 0 h 1082"/>
                <a:gd name="T84" fmla="*/ 0 w 790"/>
                <a:gd name="T85" fmla="*/ 0 h 1082"/>
                <a:gd name="T86" fmla="*/ 0 w 790"/>
                <a:gd name="T87" fmla="*/ 0 h 1082"/>
                <a:gd name="T88" fmla="*/ 0 w 790"/>
                <a:gd name="T89" fmla="*/ 0 h 1082"/>
                <a:gd name="T90" fmla="*/ 0 w 790"/>
                <a:gd name="T91" fmla="*/ 0 h 1082"/>
                <a:gd name="T92" fmla="*/ 0 w 790"/>
                <a:gd name="T93" fmla="*/ 0 h 1082"/>
                <a:gd name="T94" fmla="*/ 0 w 790"/>
                <a:gd name="T95" fmla="*/ 0 h 1082"/>
                <a:gd name="T96" fmla="*/ 0 w 790"/>
                <a:gd name="T97" fmla="*/ 0 h 1082"/>
                <a:gd name="T98" fmla="*/ 0 w 790"/>
                <a:gd name="T99" fmla="*/ 0 h 1082"/>
                <a:gd name="T100" fmla="*/ 0 w 790"/>
                <a:gd name="T101" fmla="*/ 0 h 1082"/>
                <a:gd name="T102" fmla="*/ 0 w 790"/>
                <a:gd name="T103" fmla="*/ 0 h 1082"/>
                <a:gd name="T104" fmla="*/ 0 w 790"/>
                <a:gd name="T105" fmla="*/ 0 h 1082"/>
                <a:gd name="T106" fmla="*/ 0 w 790"/>
                <a:gd name="T107" fmla="*/ 0 h 1082"/>
                <a:gd name="T108" fmla="*/ 0 w 790"/>
                <a:gd name="T109" fmla="*/ 0 h 1082"/>
                <a:gd name="T110" fmla="*/ 0 w 790"/>
                <a:gd name="T111" fmla="*/ 0 h 1082"/>
                <a:gd name="T112" fmla="*/ 0 w 790"/>
                <a:gd name="T113" fmla="*/ 0 h 1082"/>
                <a:gd name="T114" fmla="*/ 0 w 790"/>
                <a:gd name="T115" fmla="*/ 0 h 1082"/>
                <a:gd name="T116" fmla="*/ 0 w 790"/>
                <a:gd name="T117" fmla="*/ 0 h 1082"/>
                <a:gd name="T118" fmla="*/ 0 w 790"/>
                <a:gd name="T119" fmla="*/ 0 h 1082"/>
                <a:gd name="T120" fmla="*/ 0 w 790"/>
                <a:gd name="T121" fmla="*/ 0 h 1082"/>
                <a:gd name="T122" fmla="*/ 0 w 790"/>
                <a:gd name="T123" fmla="*/ 0 h 108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90" h="1082">
                  <a:moveTo>
                    <a:pt x="430" y="540"/>
                  </a:moveTo>
                  <a:lnTo>
                    <a:pt x="396" y="534"/>
                  </a:lnTo>
                  <a:lnTo>
                    <a:pt x="365" y="524"/>
                  </a:lnTo>
                  <a:lnTo>
                    <a:pt x="334" y="515"/>
                  </a:lnTo>
                  <a:lnTo>
                    <a:pt x="304" y="503"/>
                  </a:lnTo>
                  <a:lnTo>
                    <a:pt x="277" y="489"/>
                  </a:lnTo>
                  <a:lnTo>
                    <a:pt x="249" y="475"/>
                  </a:lnTo>
                  <a:lnTo>
                    <a:pt x="224" y="459"/>
                  </a:lnTo>
                  <a:lnTo>
                    <a:pt x="199" y="441"/>
                  </a:lnTo>
                  <a:lnTo>
                    <a:pt x="189" y="432"/>
                  </a:lnTo>
                  <a:lnTo>
                    <a:pt x="178" y="422"/>
                  </a:lnTo>
                  <a:lnTo>
                    <a:pt x="169" y="411"/>
                  </a:lnTo>
                  <a:lnTo>
                    <a:pt x="159" y="400"/>
                  </a:lnTo>
                  <a:lnTo>
                    <a:pt x="151" y="390"/>
                  </a:lnTo>
                  <a:lnTo>
                    <a:pt x="143" y="378"/>
                  </a:lnTo>
                  <a:lnTo>
                    <a:pt x="136" y="366"/>
                  </a:lnTo>
                  <a:lnTo>
                    <a:pt x="129" y="354"/>
                  </a:lnTo>
                  <a:lnTo>
                    <a:pt x="124" y="341"/>
                  </a:lnTo>
                  <a:lnTo>
                    <a:pt x="120" y="328"/>
                  </a:lnTo>
                  <a:lnTo>
                    <a:pt x="116" y="314"/>
                  </a:lnTo>
                  <a:lnTo>
                    <a:pt x="112" y="301"/>
                  </a:lnTo>
                  <a:lnTo>
                    <a:pt x="109" y="286"/>
                  </a:lnTo>
                  <a:lnTo>
                    <a:pt x="108" y="271"/>
                  </a:lnTo>
                  <a:lnTo>
                    <a:pt x="107" y="256"/>
                  </a:lnTo>
                  <a:lnTo>
                    <a:pt x="106" y="241"/>
                  </a:lnTo>
                  <a:lnTo>
                    <a:pt x="106" y="226"/>
                  </a:lnTo>
                  <a:lnTo>
                    <a:pt x="107" y="211"/>
                  </a:lnTo>
                  <a:lnTo>
                    <a:pt x="109" y="198"/>
                  </a:lnTo>
                  <a:lnTo>
                    <a:pt x="111" y="184"/>
                  </a:lnTo>
                  <a:lnTo>
                    <a:pt x="115" y="171"/>
                  </a:lnTo>
                  <a:lnTo>
                    <a:pt x="118" y="158"/>
                  </a:lnTo>
                  <a:lnTo>
                    <a:pt x="122" y="147"/>
                  </a:lnTo>
                  <a:lnTo>
                    <a:pt x="127" y="135"/>
                  </a:lnTo>
                  <a:lnTo>
                    <a:pt x="133" y="124"/>
                  </a:lnTo>
                  <a:lnTo>
                    <a:pt x="139" y="114"/>
                  </a:lnTo>
                  <a:lnTo>
                    <a:pt x="145" y="103"/>
                  </a:lnTo>
                  <a:lnTo>
                    <a:pt x="154" y="94"/>
                  </a:lnTo>
                  <a:lnTo>
                    <a:pt x="161" y="85"/>
                  </a:lnTo>
                  <a:lnTo>
                    <a:pt x="171" y="77"/>
                  </a:lnTo>
                  <a:lnTo>
                    <a:pt x="180" y="68"/>
                  </a:lnTo>
                  <a:lnTo>
                    <a:pt x="190" y="61"/>
                  </a:lnTo>
                  <a:lnTo>
                    <a:pt x="201" y="53"/>
                  </a:lnTo>
                  <a:lnTo>
                    <a:pt x="213" y="47"/>
                  </a:lnTo>
                  <a:lnTo>
                    <a:pt x="226" y="40"/>
                  </a:lnTo>
                  <a:lnTo>
                    <a:pt x="239" y="34"/>
                  </a:lnTo>
                  <a:lnTo>
                    <a:pt x="252" y="29"/>
                  </a:lnTo>
                  <a:lnTo>
                    <a:pt x="267" y="24"/>
                  </a:lnTo>
                  <a:lnTo>
                    <a:pt x="283" y="19"/>
                  </a:lnTo>
                  <a:lnTo>
                    <a:pt x="300" y="15"/>
                  </a:lnTo>
                  <a:lnTo>
                    <a:pt x="317" y="12"/>
                  </a:lnTo>
                  <a:lnTo>
                    <a:pt x="334" y="9"/>
                  </a:lnTo>
                  <a:lnTo>
                    <a:pt x="353" y="5"/>
                  </a:lnTo>
                  <a:lnTo>
                    <a:pt x="372" y="3"/>
                  </a:lnTo>
                  <a:lnTo>
                    <a:pt x="413" y="1"/>
                  </a:lnTo>
                  <a:lnTo>
                    <a:pt x="457" y="0"/>
                  </a:lnTo>
                  <a:lnTo>
                    <a:pt x="790" y="0"/>
                  </a:lnTo>
                  <a:lnTo>
                    <a:pt x="790" y="1081"/>
                  </a:lnTo>
                  <a:lnTo>
                    <a:pt x="764" y="1079"/>
                  </a:lnTo>
                  <a:lnTo>
                    <a:pt x="752" y="1079"/>
                  </a:lnTo>
                  <a:lnTo>
                    <a:pt x="745" y="1078"/>
                  </a:lnTo>
                  <a:lnTo>
                    <a:pt x="722" y="1075"/>
                  </a:lnTo>
                  <a:lnTo>
                    <a:pt x="698" y="1078"/>
                  </a:lnTo>
                  <a:lnTo>
                    <a:pt x="680" y="1079"/>
                  </a:lnTo>
                  <a:lnTo>
                    <a:pt x="653" y="1081"/>
                  </a:lnTo>
                  <a:lnTo>
                    <a:pt x="653" y="553"/>
                  </a:lnTo>
                  <a:lnTo>
                    <a:pt x="591" y="553"/>
                  </a:lnTo>
                  <a:lnTo>
                    <a:pt x="465" y="702"/>
                  </a:lnTo>
                  <a:lnTo>
                    <a:pt x="280" y="945"/>
                  </a:lnTo>
                  <a:lnTo>
                    <a:pt x="181" y="1082"/>
                  </a:lnTo>
                  <a:lnTo>
                    <a:pt x="143" y="1078"/>
                  </a:lnTo>
                  <a:lnTo>
                    <a:pt x="130" y="1078"/>
                  </a:lnTo>
                  <a:lnTo>
                    <a:pt x="123" y="1076"/>
                  </a:lnTo>
                  <a:lnTo>
                    <a:pt x="117" y="1075"/>
                  </a:lnTo>
                  <a:lnTo>
                    <a:pt x="91" y="1075"/>
                  </a:lnTo>
                  <a:lnTo>
                    <a:pt x="62" y="1078"/>
                  </a:lnTo>
                  <a:lnTo>
                    <a:pt x="36" y="1079"/>
                  </a:lnTo>
                  <a:lnTo>
                    <a:pt x="0" y="1081"/>
                  </a:lnTo>
                  <a:lnTo>
                    <a:pt x="30" y="1041"/>
                  </a:lnTo>
                  <a:lnTo>
                    <a:pt x="106" y="953"/>
                  </a:lnTo>
                  <a:lnTo>
                    <a:pt x="430" y="540"/>
                  </a:lnTo>
                  <a:close/>
                  <a:moveTo>
                    <a:pt x="518" y="56"/>
                  </a:moveTo>
                  <a:lnTo>
                    <a:pt x="484" y="56"/>
                  </a:lnTo>
                  <a:lnTo>
                    <a:pt x="457" y="57"/>
                  </a:lnTo>
                  <a:lnTo>
                    <a:pt x="436" y="59"/>
                  </a:lnTo>
                  <a:lnTo>
                    <a:pt x="421" y="61"/>
                  </a:lnTo>
                  <a:lnTo>
                    <a:pt x="400" y="65"/>
                  </a:lnTo>
                  <a:lnTo>
                    <a:pt x="379" y="70"/>
                  </a:lnTo>
                  <a:lnTo>
                    <a:pt x="361" y="76"/>
                  </a:lnTo>
                  <a:lnTo>
                    <a:pt x="344" y="83"/>
                  </a:lnTo>
                  <a:lnTo>
                    <a:pt x="329" y="91"/>
                  </a:lnTo>
                  <a:lnTo>
                    <a:pt x="314" y="101"/>
                  </a:lnTo>
                  <a:lnTo>
                    <a:pt x="301" y="112"/>
                  </a:lnTo>
                  <a:lnTo>
                    <a:pt x="289" y="123"/>
                  </a:lnTo>
                  <a:lnTo>
                    <a:pt x="280" y="137"/>
                  </a:lnTo>
                  <a:lnTo>
                    <a:pt x="270" y="151"/>
                  </a:lnTo>
                  <a:lnTo>
                    <a:pt x="263" y="166"/>
                  </a:lnTo>
                  <a:lnTo>
                    <a:pt x="257" y="183"/>
                  </a:lnTo>
                  <a:lnTo>
                    <a:pt x="252" y="200"/>
                  </a:lnTo>
                  <a:lnTo>
                    <a:pt x="249" y="219"/>
                  </a:lnTo>
                  <a:lnTo>
                    <a:pt x="247" y="238"/>
                  </a:lnTo>
                  <a:lnTo>
                    <a:pt x="246" y="259"/>
                  </a:lnTo>
                  <a:lnTo>
                    <a:pt x="247" y="280"/>
                  </a:lnTo>
                  <a:lnTo>
                    <a:pt x="249" y="301"/>
                  </a:lnTo>
                  <a:lnTo>
                    <a:pt x="254" y="321"/>
                  </a:lnTo>
                  <a:lnTo>
                    <a:pt x="260" y="340"/>
                  </a:lnTo>
                  <a:lnTo>
                    <a:pt x="268" y="358"/>
                  </a:lnTo>
                  <a:lnTo>
                    <a:pt x="278" y="375"/>
                  </a:lnTo>
                  <a:lnTo>
                    <a:pt x="288" y="391"/>
                  </a:lnTo>
                  <a:lnTo>
                    <a:pt x="301" y="406"/>
                  </a:lnTo>
                  <a:lnTo>
                    <a:pt x="316" y="419"/>
                  </a:lnTo>
                  <a:lnTo>
                    <a:pt x="332" y="433"/>
                  </a:lnTo>
                  <a:lnTo>
                    <a:pt x="348" y="445"/>
                  </a:lnTo>
                  <a:lnTo>
                    <a:pt x="366" y="456"/>
                  </a:lnTo>
                  <a:lnTo>
                    <a:pt x="385" y="464"/>
                  </a:lnTo>
                  <a:lnTo>
                    <a:pt x="405" y="472"/>
                  </a:lnTo>
                  <a:lnTo>
                    <a:pt x="426" y="480"/>
                  </a:lnTo>
                  <a:lnTo>
                    <a:pt x="448" y="485"/>
                  </a:lnTo>
                  <a:lnTo>
                    <a:pt x="476" y="489"/>
                  </a:lnTo>
                  <a:lnTo>
                    <a:pt x="507" y="493"/>
                  </a:lnTo>
                  <a:lnTo>
                    <a:pt x="540" y="494"/>
                  </a:lnTo>
                  <a:lnTo>
                    <a:pt x="579" y="495"/>
                  </a:lnTo>
                  <a:lnTo>
                    <a:pt x="653" y="495"/>
                  </a:lnTo>
                  <a:lnTo>
                    <a:pt x="653" y="60"/>
                  </a:lnTo>
                  <a:lnTo>
                    <a:pt x="589" y="56"/>
                  </a:lnTo>
                  <a:lnTo>
                    <a:pt x="518" y="5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Freeform 39"/>
            <p:cNvSpPr>
              <a:spLocks/>
            </p:cNvSpPr>
            <p:nvPr userDrawn="1"/>
          </p:nvSpPr>
          <p:spPr bwMode="auto">
            <a:xfrm>
              <a:off x="2388" y="1595"/>
              <a:ext cx="56" cy="64"/>
            </a:xfrm>
            <a:custGeom>
              <a:avLst/>
              <a:gdLst>
                <a:gd name="T0" fmla="*/ 0 w 941"/>
                <a:gd name="T1" fmla="*/ 0 h 1081"/>
                <a:gd name="T2" fmla="*/ 0 w 941"/>
                <a:gd name="T3" fmla="*/ 0 h 1081"/>
                <a:gd name="T4" fmla="*/ 0 w 941"/>
                <a:gd name="T5" fmla="*/ 0 h 1081"/>
                <a:gd name="T6" fmla="*/ 0 w 941"/>
                <a:gd name="T7" fmla="*/ 0 h 1081"/>
                <a:gd name="T8" fmla="*/ 0 w 941"/>
                <a:gd name="T9" fmla="*/ 0 h 1081"/>
                <a:gd name="T10" fmla="*/ 0 w 941"/>
                <a:gd name="T11" fmla="*/ 0 h 1081"/>
                <a:gd name="T12" fmla="*/ 0 w 941"/>
                <a:gd name="T13" fmla="*/ 0 h 1081"/>
                <a:gd name="T14" fmla="*/ 0 w 941"/>
                <a:gd name="T15" fmla="*/ 0 h 1081"/>
                <a:gd name="T16" fmla="*/ 0 w 941"/>
                <a:gd name="T17" fmla="*/ 0 h 1081"/>
                <a:gd name="T18" fmla="*/ 0 w 941"/>
                <a:gd name="T19" fmla="*/ 0 h 1081"/>
                <a:gd name="T20" fmla="*/ 0 w 941"/>
                <a:gd name="T21" fmla="*/ 0 h 1081"/>
                <a:gd name="T22" fmla="*/ 0 w 941"/>
                <a:gd name="T23" fmla="*/ 0 h 1081"/>
                <a:gd name="T24" fmla="*/ 0 w 941"/>
                <a:gd name="T25" fmla="*/ 0 h 1081"/>
                <a:gd name="T26" fmla="*/ 0 w 941"/>
                <a:gd name="T27" fmla="*/ 0 h 1081"/>
                <a:gd name="T28" fmla="*/ 0 w 941"/>
                <a:gd name="T29" fmla="*/ 0 h 1081"/>
                <a:gd name="T30" fmla="*/ 0 w 941"/>
                <a:gd name="T31" fmla="*/ 0 h 1081"/>
                <a:gd name="T32" fmla="*/ 0 w 941"/>
                <a:gd name="T33" fmla="*/ 0 h 1081"/>
                <a:gd name="T34" fmla="*/ 0 w 941"/>
                <a:gd name="T35" fmla="*/ 0 h 1081"/>
                <a:gd name="T36" fmla="*/ 0 w 941"/>
                <a:gd name="T37" fmla="*/ 0 h 1081"/>
                <a:gd name="T38" fmla="*/ 0 w 941"/>
                <a:gd name="T39" fmla="*/ 0 h 1081"/>
                <a:gd name="T40" fmla="*/ 0 w 941"/>
                <a:gd name="T41" fmla="*/ 0 h 1081"/>
                <a:gd name="T42" fmla="*/ 0 w 941"/>
                <a:gd name="T43" fmla="*/ 0 h 1081"/>
                <a:gd name="T44" fmla="*/ 0 w 941"/>
                <a:gd name="T45" fmla="*/ 0 h 1081"/>
                <a:gd name="T46" fmla="*/ 0 w 941"/>
                <a:gd name="T47" fmla="*/ 0 h 1081"/>
                <a:gd name="T48" fmla="*/ 0 w 941"/>
                <a:gd name="T49" fmla="*/ 0 h 1081"/>
                <a:gd name="T50" fmla="*/ 0 w 941"/>
                <a:gd name="T51" fmla="*/ 0 h 1081"/>
                <a:gd name="T52" fmla="*/ 0 w 941"/>
                <a:gd name="T53" fmla="*/ 0 h 1081"/>
                <a:gd name="T54" fmla="*/ 0 w 941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1" h="1081">
                  <a:moveTo>
                    <a:pt x="138" y="824"/>
                  </a:moveTo>
                  <a:lnTo>
                    <a:pt x="154" y="824"/>
                  </a:lnTo>
                  <a:lnTo>
                    <a:pt x="872" y="0"/>
                  </a:lnTo>
                  <a:lnTo>
                    <a:pt x="941" y="0"/>
                  </a:lnTo>
                  <a:lnTo>
                    <a:pt x="941" y="1081"/>
                  </a:lnTo>
                  <a:lnTo>
                    <a:pt x="921" y="1079"/>
                  </a:lnTo>
                  <a:lnTo>
                    <a:pt x="903" y="1076"/>
                  </a:lnTo>
                  <a:lnTo>
                    <a:pt x="886" y="1076"/>
                  </a:lnTo>
                  <a:lnTo>
                    <a:pt x="872" y="1075"/>
                  </a:lnTo>
                  <a:lnTo>
                    <a:pt x="859" y="1076"/>
                  </a:lnTo>
                  <a:lnTo>
                    <a:pt x="843" y="1076"/>
                  </a:lnTo>
                  <a:lnTo>
                    <a:pt x="824" y="1079"/>
                  </a:lnTo>
                  <a:lnTo>
                    <a:pt x="803" y="1081"/>
                  </a:lnTo>
                  <a:lnTo>
                    <a:pt x="803" y="219"/>
                  </a:lnTo>
                  <a:lnTo>
                    <a:pt x="786" y="219"/>
                  </a:lnTo>
                  <a:lnTo>
                    <a:pt x="129" y="984"/>
                  </a:lnTo>
                  <a:lnTo>
                    <a:pt x="106" y="1011"/>
                  </a:lnTo>
                  <a:lnTo>
                    <a:pt x="83" y="1036"/>
                  </a:lnTo>
                  <a:lnTo>
                    <a:pt x="64" y="1059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3"/>
                  </a:lnTo>
                  <a:lnTo>
                    <a:pt x="44" y="4"/>
                  </a:lnTo>
                  <a:lnTo>
                    <a:pt x="69" y="4"/>
                  </a:lnTo>
                  <a:lnTo>
                    <a:pt x="138" y="0"/>
                  </a:lnTo>
                  <a:lnTo>
                    <a:pt x="138" y="8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Freeform 40"/>
            <p:cNvSpPr>
              <a:spLocks/>
            </p:cNvSpPr>
            <p:nvPr userDrawn="1"/>
          </p:nvSpPr>
          <p:spPr bwMode="auto">
            <a:xfrm>
              <a:off x="2316" y="1595"/>
              <a:ext cx="55" cy="64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w 942"/>
                <a:gd name="T57" fmla="*/ 0 h 1081"/>
                <a:gd name="T58" fmla="*/ 0 w 942"/>
                <a:gd name="T59" fmla="*/ 0 h 1081"/>
                <a:gd name="T60" fmla="*/ 0 w 942"/>
                <a:gd name="T61" fmla="*/ 0 h 1081"/>
                <a:gd name="T62" fmla="*/ 0 w 942"/>
                <a:gd name="T63" fmla="*/ 0 h 1081"/>
                <a:gd name="T64" fmla="*/ 0 w 942"/>
                <a:gd name="T65" fmla="*/ 0 h 1081"/>
                <a:gd name="T66" fmla="*/ 0 w 942"/>
                <a:gd name="T67" fmla="*/ 0 h 1081"/>
                <a:gd name="T68" fmla="*/ 0 w 942"/>
                <a:gd name="T69" fmla="*/ 0 h 1081"/>
                <a:gd name="T70" fmla="*/ 0 w 942"/>
                <a:gd name="T71" fmla="*/ 0 h 1081"/>
                <a:gd name="T72" fmla="*/ 0 w 942"/>
                <a:gd name="T73" fmla="*/ 0 h 1081"/>
                <a:gd name="T74" fmla="*/ 0 w 942"/>
                <a:gd name="T75" fmla="*/ 0 h 1081"/>
                <a:gd name="T76" fmla="*/ 0 w 942"/>
                <a:gd name="T77" fmla="*/ 0 h 1081"/>
                <a:gd name="T78" fmla="*/ 0 w 942"/>
                <a:gd name="T79" fmla="*/ 0 h 1081"/>
                <a:gd name="T80" fmla="*/ 0 w 942"/>
                <a:gd name="T81" fmla="*/ 0 h 1081"/>
                <a:gd name="T82" fmla="*/ 0 w 942"/>
                <a:gd name="T83" fmla="*/ 0 h 1081"/>
                <a:gd name="T84" fmla="*/ 0 w 942"/>
                <a:gd name="T85" fmla="*/ 0 h 1081"/>
                <a:gd name="T86" fmla="*/ 0 w 942"/>
                <a:gd name="T87" fmla="*/ 0 h 1081"/>
                <a:gd name="T88" fmla="*/ 0 w 942"/>
                <a:gd name="T89" fmla="*/ 0 h 1081"/>
                <a:gd name="T90" fmla="*/ 0 w 942"/>
                <a:gd name="T91" fmla="*/ 0 h 1081"/>
                <a:gd name="T92" fmla="*/ 0 w 942"/>
                <a:gd name="T93" fmla="*/ 0 h 1081"/>
                <a:gd name="T94" fmla="*/ 0 w 942"/>
                <a:gd name="T95" fmla="*/ 0 h 1081"/>
                <a:gd name="T96" fmla="*/ 0 w 942"/>
                <a:gd name="T97" fmla="*/ 0 h 1081"/>
                <a:gd name="T98" fmla="*/ 0 w 942"/>
                <a:gd name="T99" fmla="*/ 0 h 1081"/>
                <a:gd name="T100" fmla="*/ 0 w 942"/>
                <a:gd name="T101" fmla="*/ 0 h 1081"/>
                <a:gd name="T102" fmla="*/ 0 w 942"/>
                <a:gd name="T103" fmla="*/ 0 h 1081"/>
                <a:gd name="T104" fmla="*/ 0 w 942"/>
                <a:gd name="T105" fmla="*/ 0 h 1081"/>
                <a:gd name="T106" fmla="*/ 0 w 942"/>
                <a:gd name="T107" fmla="*/ 0 h 1081"/>
                <a:gd name="T108" fmla="*/ 0 w 942"/>
                <a:gd name="T109" fmla="*/ 0 h 1081"/>
                <a:gd name="T110" fmla="*/ 0 w 942"/>
                <a:gd name="T111" fmla="*/ 0 h 1081"/>
                <a:gd name="T112" fmla="*/ 0 w 942"/>
                <a:gd name="T113" fmla="*/ 0 h 10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2" h="1081">
                  <a:moveTo>
                    <a:pt x="69" y="4"/>
                  </a:moveTo>
                  <a:lnTo>
                    <a:pt x="96" y="3"/>
                  </a:lnTo>
                  <a:lnTo>
                    <a:pt x="139" y="0"/>
                  </a:lnTo>
                  <a:lnTo>
                    <a:pt x="139" y="453"/>
                  </a:lnTo>
                  <a:lnTo>
                    <a:pt x="472" y="461"/>
                  </a:lnTo>
                  <a:lnTo>
                    <a:pt x="489" y="460"/>
                  </a:lnTo>
                  <a:lnTo>
                    <a:pt x="509" y="460"/>
                  </a:lnTo>
                  <a:lnTo>
                    <a:pt x="528" y="459"/>
                  </a:lnTo>
                  <a:lnTo>
                    <a:pt x="549" y="459"/>
                  </a:lnTo>
                  <a:lnTo>
                    <a:pt x="570" y="458"/>
                  </a:lnTo>
                  <a:lnTo>
                    <a:pt x="592" y="457"/>
                  </a:lnTo>
                  <a:lnTo>
                    <a:pt x="614" y="457"/>
                  </a:lnTo>
                  <a:lnTo>
                    <a:pt x="639" y="456"/>
                  </a:lnTo>
                  <a:lnTo>
                    <a:pt x="662" y="456"/>
                  </a:lnTo>
                  <a:lnTo>
                    <a:pt x="684" y="454"/>
                  </a:lnTo>
                  <a:lnTo>
                    <a:pt x="707" y="454"/>
                  </a:lnTo>
                  <a:lnTo>
                    <a:pt x="727" y="454"/>
                  </a:lnTo>
                  <a:lnTo>
                    <a:pt x="747" y="453"/>
                  </a:lnTo>
                  <a:lnTo>
                    <a:pt x="766" y="453"/>
                  </a:lnTo>
                  <a:lnTo>
                    <a:pt x="785" y="453"/>
                  </a:lnTo>
                  <a:lnTo>
                    <a:pt x="802" y="453"/>
                  </a:lnTo>
                  <a:lnTo>
                    <a:pt x="802" y="0"/>
                  </a:lnTo>
                  <a:lnTo>
                    <a:pt x="843" y="3"/>
                  </a:lnTo>
                  <a:lnTo>
                    <a:pt x="873" y="4"/>
                  </a:lnTo>
                  <a:lnTo>
                    <a:pt x="900" y="3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13" y="1079"/>
                  </a:lnTo>
                  <a:lnTo>
                    <a:pt x="902" y="1079"/>
                  </a:lnTo>
                  <a:lnTo>
                    <a:pt x="894" y="1078"/>
                  </a:lnTo>
                  <a:lnTo>
                    <a:pt x="873" y="1075"/>
                  </a:lnTo>
                  <a:lnTo>
                    <a:pt x="849" y="1078"/>
                  </a:lnTo>
                  <a:lnTo>
                    <a:pt x="827" y="1079"/>
                  </a:lnTo>
                  <a:lnTo>
                    <a:pt x="802" y="1081"/>
                  </a:lnTo>
                  <a:lnTo>
                    <a:pt x="802" y="537"/>
                  </a:lnTo>
                  <a:lnTo>
                    <a:pt x="692" y="535"/>
                  </a:lnTo>
                  <a:lnTo>
                    <a:pt x="564" y="529"/>
                  </a:lnTo>
                  <a:lnTo>
                    <a:pt x="379" y="529"/>
                  </a:lnTo>
                  <a:lnTo>
                    <a:pt x="367" y="529"/>
                  </a:lnTo>
                  <a:lnTo>
                    <a:pt x="351" y="530"/>
                  </a:lnTo>
                  <a:lnTo>
                    <a:pt x="332" y="530"/>
                  </a:lnTo>
                  <a:lnTo>
                    <a:pt x="310" y="531"/>
                  </a:lnTo>
                  <a:lnTo>
                    <a:pt x="289" y="533"/>
                  </a:lnTo>
                  <a:lnTo>
                    <a:pt x="272" y="534"/>
                  </a:lnTo>
                  <a:lnTo>
                    <a:pt x="259" y="535"/>
                  </a:lnTo>
                  <a:lnTo>
                    <a:pt x="250" y="535"/>
                  </a:lnTo>
                  <a:lnTo>
                    <a:pt x="139" y="537"/>
                  </a:lnTo>
                  <a:lnTo>
                    <a:pt x="139" y="1081"/>
                  </a:lnTo>
                  <a:lnTo>
                    <a:pt x="110" y="1079"/>
                  </a:lnTo>
                  <a:lnTo>
                    <a:pt x="99" y="1079"/>
                  </a:lnTo>
                  <a:lnTo>
                    <a:pt x="91" y="1078"/>
                  </a:lnTo>
                  <a:lnTo>
                    <a:pt x="69" y="1075"/>
                  </a:ln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40" y="3"/>
                  </a:lnTo>
                  <a:lnTo>
                    <a:pt x="69" y="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Freeform 41"/>
            <p:cNvSpPr>
              <a:spLocks/>
            </p:cNvSpPr>
            <p:nvPr userDrawn="1"/>
          </p:nvSpPr>
          <p:spPr bwMode="auto">
            <a:xfrm>
              <a:off x="2269" y="1595"/>
              <a:ext cx="34" cy="64"/>
            </a:xfrm>
            <a:custGeom>
              <a:avLst/>
              <a:gdLst>
                <a:gd name="T0" fmla="*/ 0 w 571"/>
                <a:gd name="T1" fmla="*/ 0 h 1075"/>
                <a:gd name="T2" fmla="*/ 0 w 571"/>
                <a:gd name="T3" fmla="*/ 0 h 1075"/>
                <a:gd name="T4" fmla="*/ 0 w 571"/>
                <a:gd name="T5" fmla="*/ 0 h 1075"/>
                <a:gd name="T6" fmla="*/ 0 w 571"/>
                <a:gd name="T7" fmla="*/ 0 h 1075"/>
                <a:gd name="T8" fmla="*/ 0 w 571"/>
                <a:gd name="T9" fmla="*/ 0 h 1075"/>
                <a:gd name="T10" fmla="*/ 0 w 571"/>
                <a:gd name="T11" fmla="*/ 0 h 1075"/>
                <a:gd name="T12" fmla="*/ 0 w 571"/>
                <a:gd name="T13" fmla="*/ 0 h 1075"/>
                <a:gd name="T14" fmla="*/ 0 w 571"/>
                <a:gd name="T15" fmla="*/ 0 h 1075"/>
                <a:gd name="T16" fmla="*/ 0 w 571"/>
                <a:gd name="T17" fmla="*/ 0 h 1075"/>
                <a:gd name="T18" fmla="*/ 0 w 571"/>
                <a:gd name="T19" fmla="*/ 0 h 1075"/>
                <a:gd name="T20" fmla="*/ 0 w 571"/>
                <a:gd name="T21" fmla="*/ 0 h 1075"/>
                <a:gd name="T22" fmla="*/ 0 w 571"/>
                <a:gd name="T23" fmla="*/ 0 h 1075"/>
                <a:gd name="T24" fmla="*/ 0 w 571"/>
                <a:gd name="T25" fmla="*/ 0 h 1075"/>
                <a:gd name="T26" fmla="*/ 0 w 571"/>
                <a:gd name="T27" fmla="*/ 0 h 1075"/>
                <a:gd name="T28" fmla="*/ 0 w 571"/>
                <a:gd name="T29" fmla="*/ 0 h 1075"/>
                <a:gd name="T30" fmla="*/ 0 w 571"/>
                <a:gd name="T31" fmla="*/ 0 h 1075"/>
                <a:gd name="T32" fmla="*/ 0 w 571"/>
                <a:gd name="T33" fmla="*/ 0 h 1075"/>
                <a:gd name="T34" fmla="*/ 0 w 571"/>
                <a:gd name="T35" fmla="*/ 0 h 1075"/>
                <a:gd name="T36" fmla="*/ 0 w 571"/>
                <a:gd name="T37" fmla="*/ 0 h 1075"/>
                <a:gd name="T38" fmla="*/ 0 w 571"/>
                <a:gd name="T39" fmla="*/ 0 h 1075"/>
                <a:gd name="T40" fmla="*/ 0 w 571"/>
                <a:gd name="T41" fmla="*/ 0 h 1075"/>
                <a:gd name="T42" fmla="*/ 0 w 571"/>
                <a:gd name="T43" fmla="*/ 0 h 1075"/>
                <a:gd name="T44" fmla="*/ 0 w 571"/>
                <a:gd name="T45" fmla="*/ 0 h 1075"/>
                <a:gd name="T46" fmla="*/ 0 w 571"/>
                <a:gd name="T47" fmla="*/ 0 h 1075"/>
                <a:gd name="T48" fmla="*/ 0 w 571"/>
                <a:gd name="T49" fmla="*/ 0 h 1075"/>
                <a:gd name="T50" fmla="*/ 0 w 571"/>
                <a:gd name="T51" fmla="*/ 0 h 1075"/>
                <a:gd name="T52" fmla="*/ 0 w 571"/>
                <a:gd name="T53" fmla="*/ 0 h 1075"/>
                <a:gd name="T54" fmla="*/ 0 w 571"/>
                <a:gd name="T55" fmla="*/ 0 h 1075"/>
                <a:gd name="T56" fmla="*/ 0 w 571"/>
                <a:gd name="T57" fmla="*/ 0 h 1075"/>
                <a:gd name="T58" fmla="*/ 0 w 571"/>
                <a:gd name="T59" fmla="*/ 0 h 1075"/>
                <a:gd name="T60" fmla="*/ 0 w 571"/>
                <a:gd name="T61" fmla="*/ 0 h 1075"/>
                <a:gd name="T62" fmla="*/ 0 w 571"/>
                <a:gd name="T63" fmla="*/ 0 h 1075"/>
                <a:gd name="T64" fmla="*/ 0 w 571"/>
                <a:gd name="T65" fmla="*/ 0 h 1075"/>
                <a:gd name="T66" fmla="*/ 0 w 571"/>
                <a:gd name="T67" fmla="*/ 0 h 1075"/>
                <a:gd name="T68" fmla="*/ 0 w 571"/>
                <a:gd name="T69" fmla="*/ 0 h 1075"/>
                <a:gd name="T70" fmla="*/ 0 w 571"/>
                <a:gd name="T71" fmla="*/ 0 h 1075"/>
                <a:gd name="T72" fmla="*/ 0 w 571"/>
                <a:gd name="T73" fmla="*/ 0 h 1075"/>
                <a:gd name="T74" fmla="*/ 0 w 571"/>
                <a:gd name="T75" fmla="*/ 0 h 1075"/>
                <a:gd name="T76" fmla="*/ 0 w 571"/>
                <a:gd name="T77" fmla="*/ 0 h 1075"/>
                <a:gd name="T78" fmla="*/ 0 w 571"/>
                <a:gd name="T79" fmla="*/ 0 h 1075"/>
                <a:gd name="T80" fmla="*/ 0 w 571"/>
                <a:gd name="T81" fmla="*/ 0 h 1075"/>
                <a:gd name="T82" fmla="*/ 0 w 571"/>
                <a:gd name="T83" fmla="*/ 0 h 1075"/>
                <a:gd name="T84" fmla="*/ 0 w 571"/>
                <a:gd name="T85" fmla="*/ 0 h 1075"/>
                <a:gd name="T86" fmla="*/ 0 w 571"/>
                <a:gd name="T87" fmla="*/ 0 h 1075"/>
                <a:gd name="T88" fmla="*/ 0 w 571"/>
                <a:gd name="T89" fmla="*/ 0 h 1075"/>
                <a:gd name="T90" fmla="*/ 0 w 571"/>
                <a:gd name="T91" fmla="*/ 0 h 1075"/>
                <a:gd name="T92" fmla="*/ 0 w 571"/>
                <a:gd name="T93" fmla="*/ 0 h 1075"/>
                <a:gd name="T94" fmla="*/ 0 w 571"/>
                <a:gd name="T95" fmla="*/ 0 h 1075"/>
                <a:gd name="T96" fmla="*/ 0 w 571"/>
                <a:gd name="T97" fmla="*/ 0 h 1075"/>
                <a:gd name="T98" fmla="*/ 0 w 571"/>
                <a:gd name="T99" fmla="*/ 0 h 1075"/>
                <a:gd name="T100" fmla="*/ 0 w 571"/>
                <a:gd name="T101" fmla="*/ 0 h 1075"/>
                <a:gd name="T102" fmla="*/ 0 w 571"/>
                <a:gd name="T103" fmla="*/ 0 h 10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1" h="1075">
                  <a:moveTo>
                    <a:pt x="266" y="999"/>
                  </a:moveTo>
                  <a:lnTo>
                    <a:pt x="318" y="998"/>
                  </a:lnTo>
                  <a:lnTo>
                    <a:pt x="362" y="997"/>
                  </a:lnTo>
                  <a:lnTo>
                    <a:pt x="397" y="996"/>
                  </a:lnTo>
                  <a:lnTo>
                    <a:pt x="425" y="996"/>
                  </a:lnTo>
                  <a:lnTo>
                    <a:pt x="440" y="996"/>
                  </a:lnTo>
                  <a:lnTo>
                    <a:pt x="456" y="995"/>
                  </a:lnTo>
                  <a:lnTo>
                    <a:pt x="472" y="994"/>
                  </a:lnTo>
                  <a:lnTo>
                    <a:pt x="488" y="994"/>
                  </a:lnTo>
                  <a:lnTo>
                    <a:pt x="505" y="990"/>
                  </a:lnTo>
                  <a:lnTo>
                    <a:pt x="524" y="987"/>
                  </a:lnTo>
                  <a:lnTo>
                    <a:pt x="545" y="984"/>
                  </a:lnTo>
                  <a:lnTo>
                    <a:pt x="571" y="981"/>
                  </a:lnTo>
                  <a:lnTo>
                    <a:pt x="569" y="998"/>
                  </a:lnTo>
                  <a:lnTo>
                    <a:pt x="565" y="1014"/>
                  </a:lnTo>
                  <a:lnTo>
                    <a:pt x="564" y="1030"/>
                  </a:lnTo>
                  <a:lnTo>
                    <a:pt x="565" y="1042"/>
                  </a:lnTo>
                  <a:lnTo>
                    <a:pt x="565" y="1051"/>
                  </a:lnTo>
                  <a:lnTo>
                    <a:pt x="571" y="1075"/>
                  </a:lnTo>
                  <a:lnTo>
                    <a:pt x="0" y="1075"/>
                  </a:lnTo>
                  <a:lnTo>
                    <a:pt x="0" y="0"/>
                  </a:lnTo>
                  <a:lnTo>
                    <a:pt x="559" y="0"/>
                  </a:lnTo>
                  <a:lnTo>
                    <a:pt x="557" y="29"/>
                  </a:lnTo>
                  <a:lnTo>
                    <a:pt x="556" y="49"/>
                  </a:lnTo>
                  <a:lnTo>
                    <a:pt x="557" y="67"/>
                  </a:lnTo>
                  <a:lnTo>
                    <a:pt x="559" y="96"/>
                  </a:lnTo>
                  <a:lnTo>
                    <a:pt x="540" y="91"/>
                  </a:lnTo>
                  <a:lnTo>
                    <a:pt x="523" y="88"/>
                  </a:lnTo>
                  <a:lnTo>
                    <a:pt x="508" y="86"/>
                  </a:lnTo>
                  <a:lnTo>
                    <a:pt x="497" y="84"/>
                  </a:lnTo>
                  <a:lnTo>
                    <a:pt x="478" y="82"/>
                  </a:lnTo>
                  <a:lnTo>
                    <a:pt x="457" y="80"/>
                  </a:lnTo>
                  <a:lnTo>
                    <a:pt x="438" y="79"/>
                  </a:lnTo>
                  <a:lnTo>
                    <a:pt x="419" y="78"/>
                  </a:lnTo>
                  <a:lnTo>
                    <a:pt x="261" y="76"/>
                  </a:lnTo>
                  <a:lnTo>
                    <a:pt x="139" y="76"/>
                  </a:lnTo>
                  <a:lnTo>
                    <a:pt x="139" y="471"/>
                  </a:lnTo>
                  <a:lnTo>
                    <a:pt x="427" y="471"/>
                  </a:lnTo>
                  <a:lnTo>
                    <a:pt x="473" y="467"/>
                  </a:lnTo>
                  <a:lnTo>
                    <a:pt x="524" y="463"/>
                  </a:lnTo>
                  <a:lnTo>
                    <a:pt x="521" y="487"/>
                  </a:lnTo>
                  <a:lnTo>
                    <a:pt x="520" y="504"/>
                  </a:lnTo>
                  <a:lnTo>
                    <a:pt x="521" y="521"/>
                  </a:lnTo>
                  <a:lnTo>
                    <a:pt x="524" y="548"/>
                  </a:lnTo>
                  <a:lnTo>
                    <a:pt x="473" y="545"/>
                  </a:lnTo>
                  <a:lnTo>
                    <a:pt x="427" y="540"/>
                  </a:lnTo>
                  <a:lnTo>
                    <a:pt x="139" y="540"/>
                  </a:lnTo>
                  <a:lnTo>
                    <a:pt x="139" y="1002"/>
                  </a:lnTo>
                  <a:lnTo>
                    <a:pt x="153" y="1001"/>
                  </a:lnTo>
                  <a:lnTo>
                    <a:pt x="179" y="1001"/>
                  </a:lnTo>
                  <a:lnTo>
                    <a:pt x="217" y="1000"/>
                  </a:lnTo>
                  <a:lnTo>
                    <a:pt x="266" y="99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42"/>
            <p:cNvSpPr>
              <a:spLocks/>
            </p:cNvSpPr>
            <p:nvPr userDrawn="1"/>
          </p:nvSpPr>
          <p:spPr bwMode="auto">
            <a:xfrm>
              <a:off x="2187" y="1595"/>
              <a:ext cx="66" cy="64"/>
            </a:xfrm>
            <a:custGeom>
              <a:avLst/>
              <a:gdLst>
                <a:gd name="T0" fmla="*/ 0 w 1117"/>
                <a:gd name="T1" fmla="*/ 0 h 1086"/>
                <a:gd name="T2" fmla="*/ 0 w 1117"/>
                <a:gd name="T3" fmla="*/ 0 h 1086"/>
                <a:gd name="T4" fmla="*/ 0 w 1117"/>
                <a:gd name="T5" fmla="*/ 0 h 1086"/>
                <a:gd name="T6" fmla="*/ 0 w 1117"/>
                <a:gd name="T7" fmla="*/ 0 h 1086"/>
                <a:gd name="T8" fmla="*/ 0 w 1117"/>
                <a:gd name="T9" fmla="*/ 0 h 1086"/>
                <a:gd name="T10" fmla="*/ 0 w 1117"/>
                <a:gd name="T11" fmla="*/ 0 h 1086"/>
                <a:gd name="T12" fmla="*/ 0 w 1117"/>
                <a:gd name="T13" fmla="*/ 0 h 1086"/>
                <a:gd name="T14" fmla="*/ 0 w 1117"/>
                <a:gd name="T15" fmla="*/ 0 h 1086"/>
                <a:gd name="T16" fmla="*/ 0 w 1117"/>
                <a:gd name="T17" fmla="*/ 0 h 1086"/>
                <a:gd name="T18" fmla="*/ 0 w 1117"/>
                <a:gd name="T19" fmla="*/ 0 h 1086"/>
                <a:gd name="T20" fmla="*/ 0 w 1117"/>
                <a:gd name="T21" fmla="*/ 0 h 1086"/>
                <a:gd name="T22" fmla="*/ 0 w 1117"/>
                <a:gd name="T23" fmla="*/ 0 h 1086"/>
                <a:gd name="T24" fmla="*/ 0 w 1117"/>
                <a:gd name="T25" fmla="*/ 0 h 1086"/>
                <a:gd name="T26" fmla="*/ 0 w 1117"/>
                <a:gd name="T27" fmla="*/ 0 h 1086"/>
                <a:gd name="T28" fmla="*/ 0 w 1117"/>
                <a:gd name="T29" fmla="*/ 0 h 1086"/>
                <a:gd name="T30" fmla="*/ 0 w 1117"/>
                <a:gd name="T31" fmla="*/ 0 h 1086"/>
                <a:gd name="T32" fmla="*/ 0 w 1117"/>
                <a:gd name="T33" fmla="*/ 0 h 1086"/>
                <a:gd name="T34" fmla="*/ 0 w 1117"/>
                <a:gd name="T35" fmla="*/ 0 h 1086"/>
                <a:gd name="T36" fmla="*/ 0 w 1117"/>
                <a:gd name="T37" fmla="*/ 0 h 1086"/>
                <a:gd name="T38" fmla="*/ 0 w 1117"/>
                <a:gd name="T39" fmla="*/ 0 h 1086"/>
                <a:gd name="T40" fmla="*/ 0 w 1117"/>
                <a:gd name="T41" fmla="*/ 0 h 1086"/>
                <a:gd name="T42" fmla="*/ 0 w 1117"/>
                <a:gd name="T43" fmla="*/ 0 h 1086"/>
                <a:gd name="T44" fmla="*/ 0 w 1117"/>
                <a:gd name="T45" fmla="*/ 0 h 1086"/>
                <a:gd name="T46" fmla="*/ 0 w 1117"/>
                <a:gd name="T47" fmla="*/ 0 h 1086"/>
                <a:gd name="T48" fmla="*/ 0 w 1117"/>
                <a:gd name="T49" fmla="*/ 0 h 1086"/>
                <a:gd name="T50" fmla="*/ 0 w 1117"/>
                <a:gd name="T51" fmla="*/ 0 h 1086"/>
                <a:gd name="T52" fmla="*/ 0 w 1117"/>
                <a:gd name="T53" fmla="*/ 0 h 1086"/>
                <a:gd name="T54" fmla="*/ 0 w 1117"/>
                <a:gd name="T55" fmla="*/ 0 h 1086"/>
                <a:gd name="T56" fmla="*/ 0 w 1117"/>
                <a:gd name="T57" fmla="*/ 0 h 1086"/>
                <a:gd name="T58" fmla="*/ 0 w 1117"/>
                <a:gd name="T59" fmla="*/ 0 h 1086"/>
                <a:gd name="T60" fmla="*/ 0 w 1117"/>
                <a:gd name="T61" fmla="*/ 0 h 1086"/>
                <a:gd name="T62" fmla="*/ 0 w 1117"/>
                <a:gd name="T63" fmla="*/ 0 h 1086"/>
                <a:gd name="T64" fmla="*/ 0 w 1117"/>
                <a:gd name="T65" fmla="*/ 0 h 1086"/>
                <a:gd name="T66" fmla="*/ 0 w 1117"/>
                <a:gd name="T67" fmla="*/ 0 h 1086"/>
                <a:gd name="T68" fmla="*/ 0 w 1117"/>
                <a:gd name="T69" fmla="*/ 0 h 1086"/>
                <a:gd name="T70" fmla="*/ 0 w 1117"/>
                <a:gd name="T71" fmla="*/ 0 h 1086"/>
                <a:gd name="T72" fmla="*/ 0 w 1117"/>
                <a:gd name="T73" fmla="*/ 0 h 1086"/>
                <a:gd name="T74" fmla="*/ 0 w 1117"/>
                <a:gd name="T75" fmla="*/ 0 h 1086"/>
                <a:gd name="T76" fmla="*/ 0 w 1117"/>
                <a:gd name="T77" fmla="*/ 0 h 1086"/>
                <a:gd name="T78" fmla="*/ 0 w 1117"/>
                <a:gd name="T79" fmla="*/ 0 h 1086"/>
                <a:gd name="T80" fmla="*/ 0 w 1117"/>
                <a:gd name="T81" fmla="*/ 0 h 1086"/>
                <a:gd name="T82" fmla="*/ 0 w 1117"/>
                <a:gd name="T83" fmla="*/ 0 h 1086"/>
                <a:gd name="T84" fmla="*/ 0 w 1117"/>
                <a:gd name="T85" fmla="*/ 0 h 1086"/>
                <a:gd name="T86" fmla="*/ 0 w 1117"/>
                <a:gd name="T87" fmla="*/ 0 h 1086"/>
                <a:gd name="T88" fmla="*/ 0 w 1117"/>
                <a:gd name="T89" fmla="*/ 0 h 1086"/>
                <a:gd name="T90" fmla="*/ 0 w 1117"/>
                <a:gd name="T91" fmla="*/ 0 h 1086"/>
                <a:gd name="T92" fmla="*/ 0 w 1117"/>
                <a:gd name="T93" fmla="*/ 0 h 1086"/>
                <a:gd name="T94" fmla="*/ 0 w 1117"/>
                <a:gd name="T95" fmla="*/ 0 h 1086"/>
                <a:gd name="T96" fmla="*/ 0 w 1117"/>
                <a:gd name="T97" fmla="*/ 0 h 1086"/>
                <a:gd name="T98" fmla="*/ 0 w 1117"/>
                <a:gd name="T99" fmla="*/ 0 h 1086"/>
                <a:gd name="T100" fmla="*/ 0 w 1117"/>
                <a:gd name="T101" fmla="*/ 0 h 1086"/>
                <a:gd name="T102" fmla="*/ 0 w 1117"/>
                <a:gd name="T103" fmla="*/ 0 h 1086"/>
                <a:gd name="T104" fmla="*/ 0 w 1117"/>
                <a:gd name="T105" fmla="*/ 0 h 1086"/>
                <a:gd name="T106" fmla="*/ 0 w 1117"/>
                <a:gd name="T107" fmla="*/ 0 h 1086"/>
                <a:gd name="T108" fmla="*/ 0 w 1117"/>
                <a:gd name="T109" fmla="*/ 0 h 1086"/>
                <a:gd name="T110" fmla="*/ 0 w 1117"/>
                <a:gd name="T111" fmla="*/ 0 h 1086"/>
                <a:gd name="T112" fmla="*/ 0 w 1117"/>
                <a:gd name="T113" fmla="*/ 0 h 1086"/>
                <a:gd name="T114" fmla="*/ 0 w 1117"/>
                <a:gd name="T115" fmla="*/ 0 h 1086"/>
                <a:gd name="T116" fmla="*/ 0 w 1117"/>
                <a:gd name="T117" fmla="*/ 0 h 1086"/>
                <a:gd name="T118" fmla="*/ 0 w 1117"/>
                <a:gd name="T119" fmla="*/ 0 h 1086"/>
                <a:gd name="T120" fmla="*/ 0 w 1117"/>
                <a:gd name="T121" fmla="*/ 0 h 1086"/>
                <a:gd name="T122" fmla="*/ 0 w 1117"/>
                <a:gd name="T123" fmla="*/ 0 h 108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117" h="1086">
                  <a:moveTo>
                    <a:pt x="140" y="1004"/>
                  </a:moveTo>
                  <a:lnTo>
                    <a:pt x="489" y="1004"/>
                  </a:lnTo>
                  <a:lnTo>
                    <a:pt x="489" y="0"/>
                  </a:lnTo>
                  <a:lnTo>
                    <a:pt x="506" y="2"/>
                  </a:lnTo>
                  <a:lnTo>
                    <a:pt x="524" y="4"/>
                  </a:lnTo>
                  <a:lnTo>
                    <a:pt x="541" y="4"/>
                  </a:lnTo>
                  <a:lnTo>
                    <a:pt x="559" y="5"/>
                  </a:lnTo>
                  <a:lnTo>
                    <a:pt x="581" y="4"/>
                  </a:lnTo>
                  <a:lnTo>
                    <a:pt x="599" y="4"/>
                  </a:lnTo>
                  <a:lnTo>
                    <a:pt x="615" y="2"/>
                  </a:lnTo>
                  <a:lnTo>
                    <a:pt x="627" y="0"/>
                  </a:lnTo>
                  <a:lnTo>
                    <a:pt x="627" y="1004"/>
                  </a:lnTo>
                  <a:lnTo>
                    <a:pt x="978" y="1004"/>
                  </a:lnTo>
                  <a:lnTo>
                    <a:pt x="978" y="0"/>
                  </a:lnTo>
                  <a:lnTo>
                    <a:pt x="995" y="2"/>
                  </a:lnTo>
                  <a:lnTo>
                    <a:pt x="1012" y="4"/>
                  </a:lnTo>
                  <a:lnTo>
                    <a:pt x="1029" y="4"/>
                  </a:lnTo>
                  <a:lnTo>
                    <a:pt x="1047" y="5"/>
                  </a:lnTo>
                  <a:lnTo>
                    <a:pt x="1065" y="4"/>
                  </a:lnTo>
                  <a:lnTo>
                    <a:pt x="1082" y="4"/>
                  </a:lnTo>
                  <a:lnTo>
                    <a:pt x="1100" y="2"/>
                  </a:lnTo>
                  <a:lnTo>
                    <a:pt x="1117" y="0"/>
                  </a:lnTo>
                  <a:lnTo>
                    <a:pt x="1117" y="1086"/>
                  </a:lnTo>
                  <a:lnTo>
                    <a:pt x="1086" y="1086"/>
                  </a:lnTo>
                  <a:lnTo>
                    <a:pt x="1052" y="1086"/>
                  </a:lnTo>
                  <a:lnTo>
                    <a:pt x="1012" y="1085"/>
                  </a:lnTo>
                  <a:lnTo>
                    <a:pt x="969" y="1085"/>
                  </a:lnTo>
                  <a:lnTo>
                    <a:pt x="944" y="1084"/>
                  </a:lnTo>
                  <a:lnTo>
                    <a:pt x="920" y="1084"/>
                  </a:lnTo>
                  <a:lnTo>
                    <a:pt x="896" y="1084"/>
                  </a:lnTo>
                  <a:lnTo>
                    <a:pt x="870" y="1084"/>
                  </a:lnTo>
                  <a:lnTo>
                    <a:pt x="844" y="1083"/>
                  </a:lnTo>
                  <a:lnTo>
                    <a:pt x="818" y="1083"/>
                  </a:lnTo>
                  <a:lnTo>
                    <a:pt x="791" y="1083"/>
                  </a:lnTo>
                  <a:lnTo>
                    <a:pt x="763" y="1083"/>
                  </a:lnTo>
                  <a:lnTo>
                    <a:pt x="736" y="1081"/>
                  </a:lnTo>
                  <a:lnTo>
                    <a:pt x="709" y="1081"/>
                  </a:lnTo>
                  <a:lnTo>
                    <a:pt x="683" y="1081"/>
                  </a:lnTo>
                  <a:lnTo>
                    <a:pt x="657" y="1081"/>
                  </a:lnTo>
                  <a:lnTo>
                    <a:pt x="632" y="1080"/>
                  </a:lnTo>
                  <a:lnTo>
                    <a:pt x="606" y="1080"/>
                  </a:lnTo>
                  <a:lnTo>
                    <a:pt x="582" y="1080"/>
                  </a:lnTo>
                  <a:lnTo>
                    <a:pt x="559" y="1080"/>
                  </a:lnTo>
                  <a:lnTo>
                    <a:pt x="197" y="1080"/>
                  </a:lnTo>
                  <a:lnTo>
                    <a:pt x="172" y="1081"/>
                  </a:lnTo>
                  <a:lnTo>
                    <a:pt x="143" y="1081"/>
                  </a:lnTo>
                  <a:lnTo>
                    <a:pt x="112" y="1083"/>
                  </a:lnTo>
                  <a:lnTo>
                    <a:pt x="77" y="1084"/>
                  </a:lnTo>
                  <a:lnTo>
                    <a:pt x="45" y="1084"/>
                  </a:lnTo>
                  <a:lnTo>
                    <a:pt x="22" y="1085"/>
                  </a:lnTo>
                  <a:lnTo>
                    <a:pt x="7" y="1086"/>
                  </a:lnTo>
                  <a:lnTo>
                    <a:pt x="0" y="1086"/>
                  </a:lnTo>
                  <a:lnTo>
                    <a:pt x="0" y="0"/>
                  </a:lnTo>
                  <a:lnTo>
                    <a:pt x="16" y="2"/>
                  </a:lnTo>
                  <a:lnTo>
                    <a:pt x="33" y="4"/>
                  </a:lnTo>
                  <a:lnTo>
                    <a:pt x="51" y="4"/>
                  </a:lnTo>
                  <a:lnTo>
                    <a:pt x="69" y="5"/>
                  </a:lnTo>
                  <a:lnTo>
                    <a:pt x="86" y="4"/>
                  </a:lnTo>
                  <a:lnTo>
                    <a:pt x="104" y="4"/>
                  </a:lnTo>
                  <a:lnTo>
                    <a:pt x="122" y="2"/>
                  </a:lnTo>
                  <a:lnTo>
                    <a:pt x="140" y="0"/>
                  </a:lnTo>
                  <a:lnTo>
                    <a:pt x="140" y="100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Freeform 43"/>
            <p:cNvSpPr>
              <a:spLocks/>
            </p:cNvSpPr>
            <p:nvPr userDrawn="1"/>
          </p:nvSpPr>
          <p:spPr bwMode="auto">
            <a:xfrm>
              <a:off x="2162" y="1595"/>
              <a:ext cx="8" cy="64"/>
            </a:xfrm>
            <a:custGeom>
              <a:avLst/>
              <a:gdLst>
                <a:gd name="T0" fmla="*/ 0 w 140"/>
                <a:gd name="T1" fmla="*/ 0 h 1081"/>
                <a:gd name="T2" fmla="*/ 0 w 140"/>
                <a:gd name="T3" fmla="*/ 0 h 1081"/>
                <a:gd name="T4" fmla="*/ 0 w 140"/>
                <a:gd name="T5" fmla="*/ 0 h 1081"/>
                <a:gd name="T6" fmla="*/ 0 w 140"/>
                <a:gd name="T7" fmla="*/ 0 h 1081"/>
                <a:gd name="T8" fmla="*/ 0 w 140"/>
                <a:gd name="T9" fmla="*/ 0 h 1081"/>
                <a:gd name="T10" fmla="*/ 0 w 140"/>
                <a:gd name="T11" fmla="*/ 0 h 1081"/>
                <a:gd name="T12" fmla="*/ 0 w 140"/>
                <a:gd name="T13" fmla="*/ 0 h 1081"/>
                <a:gd name="T14" fmla="*/ 0 w 140"/>
                <a:gd name="T15" fmla="*/ 0 h 1081"/>
                <a:gd name="T16" fmla="*/ 0 w 140"/>
                <a:gd name="T17" fmla="*/ 0 h 1081"/>
                <a:gd name="T18" fmla="*/ 0 w 140"/>
                <a:gd name="T19" fmla="*/ 0 h 1081"/>
                <a:gd name="T20" fmla="*/ 0 w 140"/>
                <a:gd name="T21" fmla="*/ 0 h 1081"/>
                <a:gd name="T22" fmla="*/ 0 w 140"/>
                <a:gd name="T23" fmla="*/ 0 h 1081"/>
                <a:gd name="T24" fmla="*/ 0 w 140"/>
                <a:gd name="T25" fmla="*/ 0 h 1081"/>
                <a:gd name="T26" fmla="*/ 0 w 140"/>
                <a:gd name="T27" fmla="*/ 0 h 10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0" h="1081">
                  <a:moveTo>
                    <a:pt x="140" y="0"/>
                  </a:moveTo>
                  <a:lnTo>
                    <a:pt x="140" y="1081"/>
                  </a:lnTo>
                  <a:lnTo>
                    <a:pt x="111" y="1078"/>
                  </a:lnTo>
                  <a:lnTo>
                    <a:pt x="26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7" y="2"/>
                  </a:lnTo>
                  <a:lnTo>
                    <a:pt x="34" y="3"/>
                  </a:lnTo>
                  <a:lnTo>
                    <a:pt x="52" y="4"/>
                  </a:lnTo>
                  <a:lnTo>
                    <a:pt x="70" y="4"/>
                  </a:lnTo>
                  <a:lnTo>
                    <a:pt x="91" y="4"/>
                  </a:lnTo>
                  <a:lnTo>
                    <a:pt x="110" y="3"/>
                  </a:lnTo>
                  <a:lnTo>
                    <a:pt x="126" y="2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Freeform 44"/>
            <p:cNvSpPr>
              <a:spLocks noEditPoints="1"/>
            </p:cNvSpPr>
            <p:nvPr userDrawn="1"/>
          </p:nvSpPr>
          <p:spPr bwMode="auto">
            <a:xfrm>
              <a:off x="2113" y="1595"/>
              <a:ext cx="41" cy="64"/>
            </a:xfrm>
            <a:custGeom>
              <a:avLst/>
              <a:gdLst>
                <a:gd name="T0" fmla="*/ 0 w 688"/>
                <a:gd name="T1" fmla="*/ 0 h 1078"/>
                <a:gd name="T2" fmla="*/ 0 w 688"/>
                <a:gd name="T3" fmla="*/ 0 h 1078"/>
                <a:gd name="T4" fmla="*/ 0 w 688"/>
                <a:gd name="T5" fmla="*/ 0 h 1078"/>
                <a:gd name="T6" fmla="*/ 0 w 688"/>
                <a:gd name="T7" fmla="*/ 0 h 1078"/>
                <a:gd name="T8" fmla="*/ 0 w 688"/>
                <a:gd name="T9" fmla="*/ 0 h 1078"/>
                <a:gd name="T10" fmla="*/ 0 w 688"/>
                <a:gd name="T11" fmla="*/ 0 h 1078"/>
                <a:gd name="T12" fmla="*/ 0 w 688"/>
                <a:gd name="T13" fmla="*/ 0 h 1078"/>
                <a:gd name="T14" fmla="*/ 0 w 688"/>
                <a:gd name="T15" fmla="*/ 0 h 1078"/>
                <a:gd name="T16" fmla="*/ 0 w 688"/>
                <a:gd name="T17" fmla="*/ 0 h 1078"/>
                <a:gd name="T18" fmla="*/ 0 w 688"/>
                <a:gd name="T19" fmla="*/ 0 h 1078"/>
                <a:gd name="T20" fmla="*/ 0 w 688"/>
                <a:gd name="T21" fmla="*/ 0 h 1078"/>
                <a:gd name="T22" fmla="*/ 0 w 688"/>
                <a:gd name="T23" fmla="*/ 0 h 1078"/>
                <a:gd name="T24" fmla="*/ 0 w 688"/>
                <a:gd name="T25" fmla="*/ 0 h 1078"/>
                <a:gd name="T26" fmla="*/ 0 w 688"/>
                <a:gd name="T27" fmla="*/ 0 h 1078"/>
                <a:gd name="T28" fmla="*/ 0 w 688"/>
                <a:gd name="T29" fmla="*/ 0 h 1078"/>
                <a:gd name="T30" fmla="*/ 0 w 688"/>
                <a:gd name="T31" fmla="*/ 0 h 1078"/>
                <a:gd name="T32" fmla="*/ 0 w 688"/>
                <a:gd name="T33" fmla="*/ 0 h 1078"/>
                <a:gd name="T34" fmla="*/ 0 w 688"/>
                <a:gd name="T35" fmla="*/ 0 h 1078"/>
                <a:gd name="T36" fmla="*/ 0 w 688"/>
                <a:gd name="T37" fmla="*/ 0 h 1078"/>
                <a:gd name="T38" fmla="*/ 0 w 688"/>
                <a:gd name="T39" fmla="*/ 0 h 1078"/>
                <a:gd name="T40" fmla="*/ 0 w 688"/>
                <a:gd name="T41" fmla="*/ 0 h 1078"/>
                <a:gd name="T42" fmla="*/ 0 w 688"/>
                <a:gd name="T43" fmla="*/ 0 h 1078"/>
                <a:gd name="T44" fmla="*/ 0 w 688"/>
                <a:gd name="T45" fmla="*/ 0 h 1078"/>
                <a:gd name="T46" fmla="*/ 0 w 688"/>
                <a:gd name="T47" fmla="*/ 0 h 1078"/>
                <a:gd name="T48" fmla="*/ 0 w 688"/>
                <a:gd name="T49" fmla="*/ 0 h 1078"/>
                <a:gd name="T50" fmla="*/ 0 w 688"/>
                <a:gd name="T51" fmla="*/ 0 h 1078"/>
                <a:gd name="T52" fmla="*/ 0 w 688"/>
                <a:gd name="T53" fmla="*/ 0 h 1078"/>
                <a:gd name="T54" fmla="*/ 0 w 688"/>
                <a:gd name="T55" fmla="*/ 0 h 1078"/>
                <a:gd name="T56" fmla="*/ 0 w 688"/>
                <a:gd name="T57" fmla="*/ 0 h 1078"/>
                <a:gd name="T58" fmla="*/ 0 w 688"/>
                <a:gd name="T59" fmla="*/ 0 h 1078"/>
                <a:gd name="T60" fmla="*/ 0 w 688"/>
                <a:gd name="T61" fmla="*/ 0 h 1078"/>
                <a:gd name="T62" fmla="*/ 0 w 688"/>
                <a:gd name="T63" fmla="*/ 0 h 1078"/>
                <a:gd name="T64" fmla="*/ 0 w 688"/>
                <a:gd name="T65" fmla="*/ 0 h 1078"/>
                <a:gd name="T66" fmla="*/ 0 w 688"/>
                <a:gd name="T67" fmla="*/ 0 h 1078"/>
                <a:gd name="T68" fmla="*/ 0 w 688"/>
                <a:gd name="T69" fmla="*/ 0 h 1078"/>
                <a:gd name="T70" fmla="*/ 0 w 688"/>
                <a:gd name="T71" fmla="*/ 0 h 1078"/>
                <a:gd name="T72" fmla="*/ 0 w 688"/>
                <a:gd name="T73" fmla="*/ 0 h 1078"/>
                <a:gd name="T74" fmla="*/ 0 w 688"/>
                <a:gd name="T75" fmla="*/ 0 h 1078"/>
                <a:gd name="T76" fmla="*/ 0 w 688"/>
                <a:gd name="T77" fmla="*/ 0 h 1078"/>
                <a:gd name="T78" fmla="*/ 0 w 688"/>
                <a:gd name="T79" fmla="*/ 0 h 1078"/>
                <a:gd name="T80" fmla="*/ 0 w 688"/>
                <a:gd name="T81" fmla="*/ 0 h 1078"/>
                <a:gd name="T82" fmla="*/ 0 w 688"/>
                <a:gd name="T83" fmla="*/ 0 h 1078"/>
                <a:gd name="T84" fmla="*/ 0 w 688"/>
                <a:gd name="T85" fmla="*/ 0 h 1078"/>
                <a:gd name="T86" fmla="*/ 0 w 688"/>
                <a:gd name="T87" fmla="*/ 0 h 1078"/>
                <a:gd name="T88" fmla="*/ 0 w 688"/>
                <a:gd name="T89" fmla="*/ 0 h 1078"/>
                <a:gd name="T90" fmla="*/ 0 w 688"/>
                <a:gd name="T91" fmla="*/ 0 h 1078"/>
                <a:gd name="T92" fmla="*/ 0 w 688"/>
                <a:gd name="T93" fmla="*/ 0 h 1078"/>
                <a:gd name="T94" fmla="*/ 0 w 688"/>
                <a:gd name="T95" fmla="*/ 0 h 1078"/>
                <a:gd name="T96" fmla="*/ 0 w 688"/>
                <a:gd name="T97" fmla="*/ 0 h 1078"/>
                <a:gd name="T98" fmla="*/ 0 w 688"/>
                <a:gd name="T99" fmla="*/ 0 h 1078"/>
                <a:gd name="T100" fmla="*/ 0 w 688"/>
                <a:gd name="T101" fmla="*/ 0 h 1078"/>
                <a:gd name="T102" fmla="*/ 0 w 688"/>
                <a:gd name="T103" fmla="*/ 0 h 1078"/>
                <a:gd name="T104" fmla="*/ 0 w 688"/>
                <a:gd name="T105" fmla="*/ 0 h 1078"/>
                <a:gd name="T106" fmla="*/ 0 w 688"/>
                <a:gd name="T107" fmla="*/ 0 h 1078"/>
                <a:gd name="T108" fmla="*/ 0 w 688"/>
                <a:gd name="T109" fmla="*/ 0 h 1078"/>
                <a:gd name="T110" fmla="*/ 0 w 688"/>
                <a:gd name="T111" fmla="*/ 0 h 1078"/>
                <a:gd name="T112" fmla="*/ 0 w 688"/>
                <a:gd name="T113" fmla="*/ 0 h 1078"/>
                <a:gd name="T114" fmla="*/ 0 w 688"/>
                <a:gd name="T115" fmla="*/ 0 h 1078"/>
                <a:gd name="T116" fmla="*/ 0 w 688"/>
                <a:gd name="T117" fmla="*/ 0 h 1078"/>
                <a:gd name="T118" fmla="*/ 0 w 688"/>
                <a:gd name="T119" fmla="*/ 0 h 1078"/>
                <a:gd name="T120" fmla="*/ 0 w 688"/>
                <a:gd name="T121" fmla="*/ 0 h 107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88" h="1078">
                  <a:moveTo>
                    <a:pt x="40" y="3"/>
                  </a:moveTo>
                  <a:lnTo>
                    <a:pt x="68" y="4"/>
                  </a:lnTo>
                  <a:lnTo>
                    <a:pt x="95" y="3"/>
                  </a:lnTo>
                  <a:lnTo>
                    <a:pt x="138" y="0"/>
                  </a:lnTo>
                  <a:lnTo>
                    <a:pt x="138" y="488"/>
                  </a:lnTo>
                  <a:lnTo>
                    <a:pt x="282" y="488"/>
                  </a:lnTo>
                  <a:lnTo>
                    <a:pt x="318" y="489"/>
                  </a:lnTo>
                  <a:lnTo>
                    <a:pt x="353" y="491"/>
                  </a:lnTo>
                  <a:lnTo>
                    <a:pt x="386" y="492"/>
                  </a:lnTo>
                  <a:lnTo>
                    <a:pt x="418" y="495"/>
                  </a:lnTo>
                  <a:lnTo>
                    <a:pt x="446" y="498"/>
                  </a:lnTo>
                  <a:lnTo>
                    <a:pt x="474" y="502"/>
                  </a:lnTo>
                  <a:lnTo>
                    <a:pt x="499" y="508"/>
                  </a:lnTo>
                  <a:lnTo>
                    <a:pt x="521" y="513"/>
                  </a:lnTo>
                  <a:lnTo>
                    <a:pt x="544" y="519"/>
                  </a:lnTo>
                  <a:lnTo>
                    <a:pt x="563" y="527"/>
                  </a:lnTo>
                  <a:lnTo>
                    <a:pt x="582" y="536"/>
                  </a:lnTo>
                  <a:lnTo>
                    <a:pt x="598" y="546"/>
                  </a:lnTo>
                  <a:lnTo>
                    <a:pt x="614" y="556"/>
                  </a:lnTo>
                  <a:lnTo>
                    <a:pt x="626" y="568"/>
                  </a:lnTo>
                  <a:lnTo>
                    <a:pt x="639" y="581"/>
                  </a:lnTo>
                  <a:lnTo>
                    <a:pt x="648" y="595"/>
                  </a:lnTo>
                  <a:lnTo>
                    <a:pt x="658" y="609"/>
                  </a:lnTo>
                  <a:lnTo>
                    <a:pt x="666" y="625"/>
                  </a:lnTo>
                  <a:lnTo>
                    <a:pt x="673" y="642"/>
                  </a:lnTo>
                  <a:lnTo>
                    <a:pt x="678" y="661"/>
                  </a:lnTo>
                  <a:lnTo>
                    <a:pt x="682" y="681"/>
                  </a:lnTo>
                  <a:lnTo>
                    <a:pt x="686" y="702"/>
                  </a:lnTo>
                  <a:lnTo>
                    <a:pt x="687" y="724"/>
                  </a:lnTo>
                  <a:lnTo>
                    <a:pt x="688" y="747"/>
                  </a:lnTo>
                  <a:lnTo>
                    <a:pt x="688" y="764"/>
                  </a:lnTo>
                  <a:lnTo>
                    <a:pt x="687" y="781"/>
                  </a:lnTo>
                  <a:lnTo>
                    <a:pt x="684" y="798"/>
                  </a:lnTo>
                  <a:lnTo>
                    <a:pt x="682" y="814"/>
                  </a:lnTo>
                  <a:lnTo>
                    <a:pt x="680" y="829"/>
                  </a:lnTo>
                  <a:lnTo>
                    <a:pt x="677" y="844"/>
                  </a:lnTo>
                  <a:lnTo>
                    <a:pt x="673" y="859"/>
                  </a:lnTo>
                  <a:lnTo>
                    <a:pt x="669" y="873"/>
                  </a:lnTo>
                  <a:lnTo>
                    <a:pt x="663" y="885"/>
                  </a:lnTo>
                  <a:lnTo>
                    <a:pt x="657" y="898"/>
                  </a:lnTo>
                  <a:lnTo>
                    <a:pt x="651" y="911"/>
                  </a:lnTo>
                  <a:lnTo>
                    <a:pt x="644" y="923"/>
                  </a:lnTo>
                  <a:lnTo>
                    <a:pt x="636" y="933"/>
                  </a:lnTo>
                  <a:lnTo>
                    <a:pt x="627" y="944"/>
                  </a:lnTo>
                  <a:lnTo>
                    <a:pt x="619" y="954"/>
                  </a:lnTo>
                  <a:lnTo>
                    <a:pt x="609" y="964"/>
                  </a:lnTo>
                  <a:lnTo>
                    <a:pt x="599" y="973"/>
                  </a:lnTo>
                  <a:lnTo>
                    <a:pt x="587" y="982"/>
                  </a:lnTo>
                  <a:lnTo>
                    <a:pt x="575" y="990"/>
                  </a:lnTo>
                  <a:lnTo>
                    <a:pt x="563" y="999"/>
                  </a:lnTo>
                  <a:lnTo>
                    <a:pt x="549" y="1007"/>
                  </a:lnTo>
                  <a:lnTo>
                    <a:pt x="535" y="1015"/>
                  </a:lnTo>
                  <a:lnTo>
                    <a:pt x="519" y="1022"/>
                  </a:lnTo>
                  <a:lnTo>
                    <a:pt x="504" y="1029"/>
                  </a:lnTo>
                  <a:lnTo>
                    <a:pt x="487" y="1035"/>
                  </a:lnTo>
                  <a:lnTo>
                    <a:pt x="470" y="1041"/>
                  </a:lnTo>
                  <a:lnTo>
                    <a:pt x="452" y="1047"/>
                  </a:lnTo>
                  <a:lnTo>
                    <a:pt x="433" y="1052"/>
                  </a:lnTo>
                  <a:lnTo>
                    <a:pt x="394" y="1062"/>
                  </a:lnTo>
                  <a:lnTo>
                    <a:pt x="352" y="1070"/>
                  </a:lnTo>
                  <a:lnTo>
                    <a:pt x="339" y="1071"/>
                  </a:lnTo>
                  <a:lnTo>
                    <a:pt x="321" y="1072"/>
                  </a:lnTo>
                  <a:lnTo>
                    <a:pt x="300" y="1073"/>
                  </a:lnTo>
                  <a:lnTo>
                    <a:pt x="275" y="1074"/>
                  </a:lnTo>
                  <a:lnTo>
                    <a:pt x="245" y="1076"/>
                  </a:lnTo>
                  <a:lnTo>
                    <a:pt x="213" y="1076"/>
                  </a:lnTo>
                  <a:lnTo>
                    <a:pt x="178" y="1078"/>
                  </a:lnTo>
                  <a:lnTo>
                    <a:pt x="141" y="1078"/>
                  </a:lnTo>
                  <a:lnTo>
                    <a:pt x="0" y="1078"/>
                  </a:lnTo>
                  <a:lnTo>
                    <a:pt x="0" y="0"/>
                  </a:lnTo>
                  <a:lnTo>
                    <a:pt x="40" y="3"/>
                  </a:lnTo>
                  <a:close/>
                  <a:moveTo>
                    <a:pt x="514" y="881"/>
                  </a:moveTo>
                  <a:lnTo>
                    <a:pt x="521" y="867"/>
                  </a:lnTo>
                  <a:lnTo>
                    <a:pt x="527" y="852"/>
                  </a:lnTo>
                  <a:lnTo>
                    <a:pt x="532" y="838"/>
                  </a:lnTo>
                  <a:lnTo>
                    <a:pt x="536" y="822"/>
                  </a:lnTo>
                  <a:lnTo>
                    <a:pt x="539" y="806"/>
                  </a:lnTo>
                  <a:lnTo>
                    <a:pt x="541" y="790"/>
                  </a:lnTo>
                  <a:lnTo>
                    <a:pt x="543" y="772"/>
                  </a:lnTo>
                  <a:lnTo>
                    <a:pt x="544" y="755"/>
                  </a:lnTo>
                  <a:lnTo>
                    <a:pt x="543" y="735"/>
                  </a:lnTo>
                  <a:lnTo>
                    <a:pt x="540" y="714"/>
                  </a:lnTo>
                  <a:lnTo>
                    <a:pt x="537" y="695"/>
                  </a:lnTo>
                  <a:lnTo>
                    <a:pt x="532" y="677"/>
                  </a:lnTo>
                  <a:lnTo>
                    <a:pt x="526" y="660"/>
                  </a:lnTo>
                  <a:lnTo>
                    <a:pt x="518" y="644"/>
                  </a:lnTo>
                  <a:lnTo>
                    <a:pt x="509" y="630"/>
                  </a:lnTo>
                  <a:lnTo>
                    <a:pt x="498" y="615"/>
                  </a:lnTo>
                  <a:lnTo>
                    <a:pt x="486" y="602"/>
                  </a:lnTo>
                  <a:lnTo>
                    <a:pt x="474" y="590"/>
                  </a:lnTo>
                  <a:lnTo>
                    <a:pt x="459" y="581"/>
                  </a:lnTo>
                  <a:lnTo>
                    <a:pt x="443" y="571"/>
                  </a:lnTo>
                  <a:lnTo>
                    <a:pt x="426" y="565"/>
                  </a:lnTo>
                  <a:lnTo>
                    <a:pt x="407" y="558"/>
                  </a:lnTo>
                  <a:lnTo>
                    <a:pt x="387" y="554"/>
                  </a:lnTo>
                  <a:lnTo>
                    <a:pt x="366" y="552"/>
                  </a:lnTo>
                  <a:lnTo>
                    <a:pt x="356" y="551"/>
                  </a:lnTo>
                  <a:lnTo>
                    <a:pt x="347" y="550"/>
                  </a:lnTo>
                  <a:lnTo>
                    <a:pt x="338" y="550"/>
                  </a:lnTo>
                  <a:lnTo>
                    <a:pt x="329" y="549"/>
                  </a:lnTo>
                  <a:lnTo>
                    <a:pt x="318" y="549"/>
                  </a:lnTo>
                  <a:lnTo>
                    <a:pt x="304" y="549"/>
                  </a:lnTo>
                  <a:lnTo>
                    <a:pt x="288" y="549"/>
                  </a:lnTo>
                  <a:lnTo>
                    <a:pt x="269" y="548"/>
                  </a:lnTo>
                  <a:lnTo>
                    <a:pt x="138" y="548"/>
                  </a:lnTo>
                  <a:lnTo>
                    <a:pt x="138" y="1012"/>
                  </a:lnTo>
                  <a:lnTo>
                    <a:pt x="294" y="1012"/>
                  </a:lnTo>
                  <a:lnTo>
                    <a:pt x="313" y="1009"/>
                  </a:lnTo>
                  <a:lnTo>
                    <a:pt x="331" y="1005"/>
                  </a:lnTo>
                  <a:lnTo>
                    <a:pt x="349" y="1002"/>
                  </a:lnTo>
                  <a:lnTo>
                    <a:pt x="366" y="997"/>
                  </a:lnTo>
                  <a:lnTo>
                    <a:pt x="382" y="992"/>
                  </a:lnTo>
                  <a:lnTo>
                    <a:pt x="397" y="985"/>
                  </a:lnTo>
                  <a:lnTo>
                    <a:pt x="412" y="978"/>
                  </a:lnTo>
                  <a:lnTo>
                    <a:pt x="427" y="970"/>
                  </a:lnTo>
                  <a:lnTo>
                    <a:pt x="441" y="962"/>
                  </a:lnTo>
                  <a:lnTo>
                    <a:pt x="454" y="952"/>
                  </a:lnTo>
                  <a:lnTo>
                    <a:pt x="466" y="942"/>
                  </a:lnTo>
                  <a:lnTo>
                    <a:pt x="477" y="931"/>
                  </a:lnTo>
                  <a:lnTo>
                    <a:pt x="487" y="919"/>
                  </a:lnTo>
                  <a:lnTo>
                    <a:pt x="497" y="908"/>
                  </a:lnTo>
                  <a:lnTo>
                    <a:pt x="507" y="895"/>
                  </a:lnTo>
                  <a:lnTo>
                    <a:pt x="514" y="88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Freeform 45"/>
            <p:cNvSpPr>
              <a:spLocks noEditPoints="1"/>
            </p:cNvSpPr>
            <p:nvPr userDrawn="1"/>
          </p:nvSpPr>
          <p:spPr bwMode="auto">
            <a:xfrm>
              <a:off x="2058" y="1595"/>
              <a:ext cx="42" cy="64"/>
            </a:xfrm>
            <a:custGeom>
              <a:avLst/>
              <a:gdLst>
                <a:gd name="T0" fmla="*/ 0 w 707"/>
                <a:gd name="T1" fmla="*/ 0 h 1075"/>
                <a:gd name="T2" fmla="*/ 0 w 707"/>
                <a:gd name="T3" fmla="*/ 0 h 1075"/>
                <a:gd name="T4" fmla="*/ 0 w 707"/>
                <a:gd name="T5" fmla="*/ 0 h 1075"/>
                <a:gd name="T6" fmla="*/ 0 w 707"/>
                <a:gd name="T7" fmla="*/ 0 h 1075"/>
                <a:gd name="T8" fmla="*/ 0 w 707"/>
                <a:gd name="T9" fmla="*/ 0 h 1075"/>
                <a:gd name="T10" fmla="*/ 0 w 707"/>
                <a:gd name="T11" fmla="*/ 0 h 1075"/>
                <a:gd name="T12" fmla="*/ 0 w 707"/>
                <a:gd name="T13" fmla="*/ 0 h 1075"/>
                <a:gd name="T14" fmla="*/ 0 w 707"/>
                <a:gd name="T15" fmla="*/ 0 h 1075"/>
                <a:gd name="T16" fmla="*/ 0 w 707"/>
                <a:gd name="T17" fmla="*/ 0 h 1075"/>
                <a:gd name="T18" fmla="*/ 0 w 707"/>
                <a:gd name="T19" fmla="*/ 0 h 1075"/>
                <a:gd name="T20" fmla="*/ 0 w 707"/>
                <a:gd name="T21" fmla="*/ 0 h 1075"/>
                <a:gd name="T22" fmla="*/ 0 w 707"/>
                <a:gd name="T23" fmla="*/ 0 h 1075"/>
                <a:gd name="T24" fmla="*/ 0 w 707"/>
                <a:gd name="T25" fmla="*/ 0 h 1075"/>
                <a:gd name="T26" fmla="*/ 0 w 707"/>
                <a:gd name="T27" fmla="*/ 0 h 1075"/>
                <a:gd name="T28" fmla="*/ 0 w 707"/>
                <a:gd name="T29" fmla="*/ 0 h 1075"/>
                <a:gd name="T30" fmla="*/ 0 w 707"/>
                <a:gd name="T31" fmla="*/ 0 h 1075"/>
                <a:gd name="T32" fmla="*/ 0 w 707"/>
                <a:gd name="T33" fmla="*/ 0 h 1075"/>
                <a:gd name="T34" fmla="*/ 0 w 707"/>
                <a:gd name="T35" fmla="*/ 0 h 1075"/>
                <a:gd name="T36" fmla="*/ 0 w 707"/>
                <a:gd name="T37" fmla="*/ 0 h 1075"/>
                <a:gd name="T38" fmla="*/ 0 w 707"/>
                <a:gd name="T39" fmla="*/ 0 h 1075"/>
                <a:gd name="T40" fmla="*/ 0 w 707"/>
                <a:gd name="T41" fmla="*/ 0 h 1075"/>
                <a:gd name="T42" fmla="*/ 0 w 707"/>
                <a:gd name="T43" fmla="*/ 0 h 1075"/>
                <a:gd name="T44" fmla="*/ 0 w 707"/>
                <a:gd name="T45" fmla="*/ 0 h 1075"/>
                <a:gd name="T46" fmla="*/ 0 w 707"/>
                <a:gd name="T47" fmla="*/ 0 h 1075"/>
                <a:gd name="T48" fmla="*/ 0 w 707"/>
                <a:gd name="T49" fmla="*/ 0 h 1075"/>
                <a:gd name="T50" fmla="*/ 0 w 707"/>
                <a:gd name="T51" fmla="*/ 0 h 1075"/>
                <a:gd name="T52" fmla="*/ 0 w 707"/>
                <a:gd name="T53" fmla="*/ 0 h 1075"/>
                <a:gd name="T54" fmla="*/ 0 w 707"/>
                <a:gd name="T55" fmla="*/ 0 h 1075"/>
                <a:gd name="T56" fmla="*/ 0 w 707"/>
                <a:gd name="T57" fmla="*/ 0 h 1075"/>
                <a:gd name="T58" fmla="*/ 0 w 707"/>
                <a:gd name="T59" fmla="*/ 0 h 1075"/>
                <a:gd name="T60" fmla="*/ 0 w 707"/>
                <a:gd name="T61" fmla="*/ 0 h 1075"/>
                <a:gd name="T62" fmla="*/ 0 w 707"/>
                <a:gd name="T63" fmla="*/ 0 h 1075"/>
                <a:gd name="T64" fmla="*/ 0 w 707"/>
                <a:gd name="T65" fmla="*/ 0 h 1075"/>
                <a:gd name="T66" fmla="*/ 0 w 707"/>
                <a:gd name="T67" fmla="*/ 0 h 1075"/>
                <a:gd name="T68" fmla="*/ 0 w 707"/>
                <a:gd name="T69" fmla="*/ 0 h 1075"/>
                <a:gd name="T70" fmla="*/ 0 w 707"/>
                <a:gd name="T71" fmla="*/ 0 h 1075"/>
                <a:gd name="T72" fmla="*/ 0 w 707"/>
                <a:gd name="T73" fmla="*/ 0 h 1075"/>
                <a:gd name="T74" fmla="*/ 0 w 707"/>
                <a:gd name="T75" fmla="*/ 0 h 1075"/>
                <a:gd name="T76" fmla="*/ 0 w 707"/>
                <a:gd name="T77" fmla="*/ 0 h 1075"/>
                <a:gd name="T78" fmla="*/ 0 w 707"/>
                <a:gd name="T79" fmla="*/ 0 h 1075"/>
                <a:gd name="T80" fmla="*/ 0 w 707"/>
                <a:gd name="T81" fmla="*/ 0 h 1075"/>
                <a:gd name="T82" fmla="*/ 0 w 707"/>
                <a:gd name="T83" fmla="*/ 0 h 1075"/>
                <a:gd name="T84" fmla="*/ 0 w 707"/>
                <a:gd name="T85" fmla="*/ 0 h 1075"/>
                <a:gd name="T86" fmla="*/ 0 w 707"/>
                <a:gd name="T87" fmla="*/ 0 h 1075"/>
                <a:gd name="T88" fmla="*/ 0 w 707"/>
                <a:gd name="T89" fmla="*/ 0 h 1075"/>
                <a:gd name="T90" fmla="*/ 0 w 707"/>
                <a:gd name="T91" fmla="*/ 0 h 1075"/>
                <a:gd name="T92" fmla="*/ 0 w 707"/>
                <a:gd name="T93" fmla="*/ 0 h 1075"/>
                <a:gd name="T94" fmla="*/ 0 w 707"/>
                <a:gd name="T95" fmla="*/ 0 h 1075"/>
                <a:gd name="T96" fmla="*/ 0 w 707"/>
                <a:gd name="T97" fmla="*/ 0 h 1075"/>
                <a:gd name="T98" fmla="*/ 0 w 707"/>
                <a:gd name="T99" fmla="*/ 0 h 1075"/>
                <a:gd name="T100" fmla="*/ 0 w 707"/>
                <a:gd name="T101" fmla="*/ 0 h 1075"/>
                <a:gd name="T102" fmla="*/ 0 w 707"/>
                <a:gd name="T103" fmla="*/ 0 h 10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07" h="1075">
                  <a:moveTo>
                    <a:pt x="140" y="1017"/>
                  </a:moveTo>
                  <a:lnTo>
                    <a:pt x="296" y="1017"/>
                  </a:lnTo>
                  <a:lnTo>
                    <a:pt x="315" y="1017"/>
                  </a:lnTo>
                  <a:lnTo>
                    <a:pt x="333" y="1015"/>
                  </a:lnTo>
                  <a:lnTo>
                    <a:pt x="351" y="1013"/>
                  </a:lnTo>
                  <a:lnTo>
                    <a:pt x="368" y="1010"/>
                  </a:lnTo>
                  <a:lnTo>
                    <a:pt x="385" y="1005"/>
                  </a:lnTo>
                  <a:lnTo>
                    <a:pt x="402" y="1000"/>
                  </a:lnTo>
                  <a:lnTo>
                    <a:pt x="418" y="994"/>
                  </a:lnTo>
                  <a:lnTo>
                    <a:pt x="434" y="987"/>
                  </a:lnTo>
                  <a:lnTo>
                    <a:pt x="448" y="979"/>
                  </a:lnTo>
                  <a:lnTo>
                    <a:pt x="462" y="970"/>
                  </a:lnTo>
                  <a:lnTo>
                    <a:pt x="475" y="960"/>
                  </a:lnTo>
                  <a:lnTo>
                    <a:pt x="487" y="949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5" y="885"/>
                  </a:lnTo>
                  <a:lnTo>
                    <a:pt x="542" y="871"/>
                  </a:lnTo>
                  <a:lnTo>
                    <a:pt x="547" y="855"/>
                  </a:lnTo>
                  <a:lnTo>
                    <a:pt x="553" y="840"/>
                  </a:lnTo>
                  <a:lnTo>
                    <a:pt x="556" y="824"/>
                  </a:lnTo>
                  <a:lnTo>
                    <a:pt x="559" y="807"/>
                  </a:lnTo>
                  <a:lnTo>
                    <a:pt x="560" y="790"/>
                  </a:lnTo>
                  <a:lnTo>
                    <a:pt x="561" y="773"/>
                  </a:lnTo>
                  <a:lnTo>
                    <a:pt x="560" y="752"/>
                  </a:lnTo>
                  <a:lnTo>
                    <a:pt x="559" y="730"/>
                  </a:lnTo>
                  <a:lnTo>
                    <a:pt x="556" y="711"/>
                  </a:lnTo>
                  <a:lnTo>
                    <a:pt x="552" y="693"/>
                  </a:lnTo>
                  <a:lnTo>
                    <a:pt x="545" y="675"/>
                  </a:lnTo>
                  <a:lnTo>
                    <a:pt x="539" y="659"/>
                  </a:lnTo>
                  <a:lnTo>
                    <a:pt x="530" y="644"/>
                  </a:lnTo>
                  <a:lnTo>
                    <a:pt x="521" y="631"/>
                  </a:lnTo>
                  <a:lnTo>
                    <a:pt x="510" y="619"/>
                  </a:lnTo>
                  <a:lnTo>
                    <a:pt x="499" y="607"/>
                  </a:lnTo>
                  <a:lnTo>
                    <a:pt x="487" y="597"/>
                  </a:lnTo>
                  <a:lnTo>
                    <a:pt x="473" y="587"/>
                  </a:lnTo>
                  <a:lnTo>
                    <a:pt x="458" y="579"/>
                  </a:lnTo>
                  <a:lnTo>
                    <a:pt x="443" y="571"/>
                  </a:lnTo>
                  <a:lnTo>
                    <a:pt x="427" y="564"/>
                  </a:lnTo>
                  <a:lnTo>
                    <a:pt x="410" y="557"/>
                  </a:lnTo>
                  <a:lnTo>
                    <a:pt x="391" y="553"/>
                  </a:lnTo>
                  <a:lnTo>
                    <a:pt x="371" y="548"/>
                  </a:lnTo>
                  <a:lnTo>
                    <a:pt x="350" y="545"/>
                  </a:lnTo>
                  <a:lnTo>
                    <a:pt x="328" y="541"/>
                  </a:lnTo>
                  <a:lnTo>
                    <a:pt x="306" y="539"/>
                  </a:lnTo>
                  <a:lnTo>
                    <a:pt x="284" y="537"/>
                  </a:lnTo>
                  <a:lnTo>
                    <a:pt x="259" y="536"/>
                  </a:lnTo>
                  <a:lnTo>
                    <a:pt x="235" y="536"/>
                  </a:lnTo>
                  <a:lnTo>
                    <a:pt x="140" y="536"/>
                  </a:lnTo>
                  <a:lnTo>
                    <a:pt x="140" y="1017"/>
                  </a:lnTo>
                  <a:close/>
                  <a:moveTo>
                    <a:pt x="262" y="60"/>
                  </a:moveTo>
                  <a:lnTo>
                    <a:pt x="140" y="60"/>
                  </a:lnTo>
                  <a:lnTo>
                    <a:pt x="140" y="474"/>
                  </a:lnTo>
                  <a:lnTo>
                    <a:pt x="195" y="474"/>
                  </a:lnTo>
                  <a:lnTo>
                    <a:pt x="229" y="474"/>
                  </a:lnTo>
                  <a:lnTo>
                    <a:pt x="260" y="472"/>
                  </a:lnTo>
                  <a:lnTo>
                    <a:pt x="289" y="471"/>
                  </a:lnTo>
                  <a:lnTo>
                    <a:pt x="314" y="469"/>
                  </a:lnTo>
                  <a:lnTo>
                    <a:pt x="339" y="465"/>
                  </a:lnTo>
                  <a:lnTo>
                    <a:pt x="363" y="460"/>
                  </a:lnTo>
                  <a:lnTo>
                    <a:pt x="386" y="452"/>
                  </a:lnTo>
                  <a:lnTo>
                    <a:pt x="410" y="444"/>
                  </a:lnTo>
                  <a:lnTo>
                    <a:pt x="423" y="436"/>
                  </a:lnTo>
                  <a:lnTo>
                    <a:pt x="436" y="429"/>
                  </a:lnTo>
                  <a:lnTo>
                    <a:pt x="449" y="420"/>
                  </a:lnTo>
                  <a:lnTo>
                    <a:pt x="461" y="412"/>
                  </a:lnTo>
                  <a:lnTo>
                    <a:pt x="471" y="401"/>
                  </a:lnTo>
                  <a:lnTo>
                    <a:pt x="481" y="391"/>
                  </a:lnTo>
                  <a:lnTo>
                    <a:pt x="490" y="379"/>
                  </a:lnTo>
                  <a:lnTo>
                    <a:pt x="498" y="367"/>
                  </a:lnTo>
                  <a:lnTo>
                    <a:pt x="506" y="354"/>
                  </a:lnTo>
                  <a:lnTo>
                    <a:pt x="512" y="340"/>
                  </a:lnTo>
                  <a:lnTo>
                    <a:pt x="518" y="326"/>
                  </a:lnTo>
                  <a:lnTo>
                    <a:pt x="523" y="312"/>
                  </a:lnTo>
                  <a:lnTo>
                    <a:pt x="526" y="297"/>
                  </a:lnTo>
                  <a:lnTo>
                    <a:pt x="529" y="282"/>
                  </a:lnTo>
                  <a:lnTo>
                    <a:pt x="530" y="268"/>
                  </a:lnTo>
                  <a:lnTo>
                    <a:pt x="530" y="252"/>
                  </a:lnTo>
                  <a:lnTo>
                    <a:pt x="530" y="235"/>
                  </a:lnTo>
                  <a:lnTo>
                    <a:pt x="529" y="218"/>
                  </a:lnTo>
                  <a:lnTo>
                    <a:pt x="526" y="202"/>
                  </a:lnTo>
                  <a:lnTo>
                    <a:pt x="523" y="187"/>
                  </a:lnTo>
                  <a:lnTo>
                    <a:pt x="519" y="173"/>
                  </a:lnTo>
                  <a:lnTo>
                    <a:pt x="514" y="160"/>
                  </a:lnTo>
                  <a:lnTo>
                    <a:pt x="507" y="149"/>
                  </a:lnTo>
                  <a:lnTo>
                    <a:pt x="500" y="137"/>
                  </a:lnTo>
                  <a:lnTo>
                    <a:pt x="491" y="126"/>
                  </a:lnTo>
                  <a:lnTo>
                    <a:pt x="482" y="117"/>
                  </a:lnTo>
                  <a:lnTo>
                    <a:pt x="472" y="108"/>
                  </a:lnTo>
                  <a:lnTo>
                    <a:pt x="462" y="100"/>
                  </a:lnTo>
                  <a:lnTo>
                    <a:pt x="450" y="92"/>
                  </a:lnTo>
                  <a:lnTo>
                    <a:pt x="437" y="86"/>
                  </a:lnTo>
                  <a:lnTo>
                    <a:pt x="423" y="81"/>
                  </a:lnTo>
                  <a:lnTo>
                    <a:pt x="410" y="77"/>
                  </a:lnTo>
                  <a:lnTo>
                    <a:pt x="394" y="72"/>
                  </a:lnTo>
                  <a:lnTo>
                    <a:pt x="378" y="69"/>
                  </a:lnTo>
                  <a:lnTo>
                    <a:pt x="361" y="66"/>
                  </a:lnTo>
                  <a:lnTo>
                    <a:pt x="343" y="64"/>
                  </a:lnTo>
                  <a:lnTo>
                    <a:pt x="324" y="62"/>
                  </a:lnTo>
                  <a:lnTo>
                    <a:pt x="305" y="61"/>
                  </a:lnTo>
                  <a:lnTo>
                    <a:pt x="284" y="60"/>
                  </a:lnTo>
                  <a:lnTo>
                    <a:pt x="262" y="60"/>
                  </a:lnTo>
                  <a:close/>
                  <a:moveTo>
                    <a:pt x="0" y="0"/>
                  </a:moveTo>
                  <a:lnTo>
                    <a:pt x="318" y="0"/>
                  </a:lnTo>
                  <a:lnTo>
                    <a:pt x="346" y="0"/>
                  </a:lnTo>
                  <a:lnTo>
                    <a:pt x="374" y="1"/>
                  </a:lnTo>
                  <a:lnTo>
                    <a:pt x="400" y="3"/>
                  </a:lnTo>
                  <a:lnTo>
                    <a:pt x="425" y="5"/>
                  </a:lnTo>
                  <a:lnTo>
                    <a:pt x="449" y="9"/>
                  </a:lnTo>
                  <a:lnTo>
                    <a:pt x="471" y="12"/>
                  </a:lnTo>
                  <a:lnTo>
                    <a:pt x="491" y="16"/>
                  </a:lnTo>
                  <a:lnTo>
                    <a:pt x="511" y="20"/>
                  </a:lnTo>
                  <a:lnTo>
                    <a:pt x="530" y="27"/>
                  </a:lnTo>
                  <a:lnTo>
                    <a:pt x="548" y="33"/>
                  </a:lnTo>
                  <a:lnTo>
                    <a:pt x="564" y="40"/>
                  </a:lnTo>
                  <a:lnTo>
                    <a:pt x="580" y="49"/>
                  </a:lnTo>
                  <a:lnTo>
                    <a:pt x="594" y="57"/>
                  </a:lnTo>
                  <a:lnTo>
                    <a:pt x="607" y="68"/>
                  </a:lnTo>
                  <a:lnTo>
                    <a:pt x="618" y="79"/>
                  </a:lnTo>
                  <a:lnTo>
                    <a:pt x="629" y="89"/>
                  </a:lnTo>
                  <a:lnTo>
                    <a:pt x="639" y="103"/>
                  </a:lnTo>
                  <a:lnTo>
                    <a:pt x="647" y="116"/>
                  </a:lnTo>
                  <a:lnTo>
                    <a:pt x="653" y="131"/>
                  </a:lnTo>
                  <a:lnTo>
                    <a:pt x="659" y="147"/>
                  </a:lnTo>
                  <a:lnTo>
                    <a:pt x="664" y="163"/>
                  </a:lnTo>
                  <a:lnTo>
                    <a:pt x="666" y="181"/>
                  </a:lnTo>
                  <a:lnTo>
                    <a:pt x="668" y="199"/>
                  </a:lnTo>
                  <a:lnTo>
                    <a:pt x="669" y="219"/>
                  </a:lnTo>
                  <a:lnTo>
                    <a:pt x="669" y="232"/>
                  </a:lnTo>
                  <a:lnTo>
                    <a:pt x="668" y="244"/>
                  </a:lnTo>
                  <a:lnTo>
                    <a:pt x="666" y="257"/>
                  </a:lnTo>
                  <a:lnTo>
                    <a:pt x="665" y="270"/>
                  </a:lnTo>
                  <a:lnTo>
                    <a:pt x="662" y="282"/>
                  </a:lnTo>
                  <a:lnTo>
                    <a:pt x="659" y="294"/>
                  </a:lnTo>
                  <a:lnTo>
                    <a:pt x="655" y="306"/>
                  </a:lnTo>
                  <a:lnTo>
                    <a:pt x="651" y="318"/>
                  </a:lnTo>
                  <a:lnTo>
                    <a:pt x="641" y="339"/>
                  </a:lnTo>
                  <a:lnTo>
                    <a:pt x="629" y="360"/>
                  </a:lnTo>
                  <a:lnTo>
                    <a:pt x="614" y="380"/>
                  </a:lnTo>
                  <a:lnTo>
                    <a:pt x="599" y="398"/>
                  </a:lnTo>
                  <a:lnTo>
                    <a:pt x="581" y="415"/>
                  </a:lnTo>
                  <a:lnTo>
                    <a:pt x="561" y="431"/>
                  </a:lnTo>
                  <a:lnTo>
                    <a:pt x="541" y="446"/>
                  </a:lnTo>
                  <a:lnTo>
                    <a:pt x="519" y="460"/>
                  </a:lnTo>
                  <a:lnTo>
                    <a:pt x="498" y="470"/>
                  </a:lnTo>
                  <a:lnTo>
                    <a:pt x="473" y="480"/>
                  </a:lnTo>
                  <a:lnTo>
                    <a:pt x="448" y="488"/>
                  </a:lnTo>
                  <a:lnTo>
                    <a:pt x="419" y="497"/>
                  </a:lnTo>
                  <a:lnTo>
                    <a:pt x="431" y="497"/>
                  </a:lnTo>
                  <a:lnTo>
                    <a:pt x="443" y="499"/>
                  </a:lnTo>
                  <a:lnTo>
                    <a:pt x="454" y="500"/>
                  </a:lnTo>
                  <a:lnTo>
                    <a:pt x="467" y="502"/>
                  </a:lnTo>
                  <a:lnTo>
                    <a:pt x="480" y="504"/>
                  </a:lnTo>
                  <a:lnTo>
                    <a:pt x="492" y="508"/>
                  </a:lnTo>
                  <a:lnTo>
                    <a:pt x="506" y="511"/>
                  </a:lnTo>
                  <a:lnTo>
                    <a:pt x="520" y="515"/>
                  </a:lnTo>
                  <a:lnTo>
                    <a:pt x="533" y="519"/>
                  </a:lnTo>
                  <a:lnTo>
                    <a:pt x="545" y="522"/>
                  </a:lnTo>
                  <a:lnTo>
                    <a:pt x="558" y="528"/>
                  </a:lnTo>
                  <a:lnTo>
                    <a:pt x="570" y="533"/>
                  </a:lnTo>
                  <a:lnTo>
                    <a:pt x="580" y="538"/>
                  </a:lnTo>
                  <a:lnTo>
                    <a:pt x="591" y="545"/>
                  </a:lnTo>
                  <a:lnTo>
                    <a:pt x="601" y="551"/>
                  </a:lnTo>
                  <a:lnTo>
                    <a:pt x="612" y="557"/>
                  </a:lnTo>
                  <a:lnTo>
                    <a:pt x="623" y="565"/>
                  </a:lnTo>
                  <a:lnTo>
                    <a:pt x="632" y="572"/>
                  </a:lnTo>
                  <a:lnTo>
                    <a:pt x="642" y="581"/>
                  </a:lnTo>
                  <a:lnTo>
                    <a:pt x="650" y="590"/>
                  </a:lnTo>
                  <a:lnTo>
                    <a:pt x="659" y="600"/>
                  </a:lnTo>
                  <a:lnTo>
                    <a:pt x="667" y="609"/>
                  </a:lnTo>
                  <a:lnTo>
                    <a:pt x="675" y="621"/>
                  </a:lnTo>
                  <a:lnTo>
                    <a:pt x="681" y="632"/>
                  </a:lnTo>
                  <a:lnTo>
                    <a:pt x="687" y="644"/>
                  </a:lnTo>
                  <a:lnTo>
                    <a:pt x="693" y="657"/>
                  </a:lnTo>
                  <a:lnTo>
                    <a:pt x="698" y="670"/>
                  </a:lnTo>
                  <a:lnTo>
                    <a:pt x="701" y="684"/>
                  </a:lnTo>
                  <a:lnTo>
                    <a:pt x="704" y="699"/>
                  </a:lnTo>
                  <a:lnTo>
                    <a:pt x="706" y="713"/>
                  </a:lnTo>
                  <a:lnTo>
                    <a:pt x="707" y="729"/>
                  </a:lnTo>
                  <a:lnTo>
                    <a:pt x="707" y="746"/>
                  </a:lnTo>
                  <a:lnTo>
                    <a:pt x="707" y="767"/>
                  </a:lnTo>
                  <a:lnTo>
                    <a:pt x="705" y="787"/>
                  </a:lnTo>
                  <a:lnTo>
                    <a:pt x="703" y="807"/>
                  </a:lnTo>
                  <a:lnTo>
                    <a:pt x="699" y="825"/>
                  </a:lnTo>
                  <a:lnTo>
                    <a:pt x="695" y="844"/>
                  </a:lnTo>
                  <a:lnTo>
                    <a:pt x="688" y="862"/>
                  </a:lnTo>
                  <a:lnTo>
                    <a:pt x="681" y="879"/>
                  </a:lnTo>
                  <a:lnTo>
                    <a:pt x="672" y="896"/>
                  </a:lnTo>
                  <a:lnTo>
                    <a:pt x="664" y="913"/>
                  </a:lnTo>
                  <a:lnTo>
                    <a:pt x="653" y="929"/>
                  </a:lnTo>
                  <a:lnTo>
                    <a:pt x="642" y="944"/>
                  </a:lnTo>
                  <a:lnTo>
                    <a:pt x="629" y="959"/>
                  </a:lnTo>
                  <a:lnTo>
                    <a:pt x="615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6" y="1013"/>
                  </a:lnTo>
                  <a:lnTo>
                    <a:pt x="556" y="1019"/>
                  </a:lnTo>
                  <a:lnTo>
                    <a:pt x="545" y="1025"/>
                  </a:lnTo>
                  <a:lnTo>
                    <a:pt x="534" y="1032"/>
                  </a:lnTo>
                  <a:lnTo>
                    <a:pt x="522" y="1037"/>
                  </a:lnTo>
                  <a:lnTo>
                    <a:pt x="497" y="1047"/>
                  </a:lnTo>
                  <a:lnTo>
                    <a:pt x="470" y="1055"/>
                  </a:lnTo>
                  <a:lnTo>
                    <a:pt x="444" y="1062"/>
                  </a:lnTo>
                  <a:lnTo>
                    <a:pt x="417" y="1066"/>
                  </a:lnTo>
                  <a:lnTo>
                    <a:pt x="390" y="1070"/>
                  </a:lnTo>
                  <a:lnTo>
                    <a:pt x="361" y="1073"/>
                  </a:lnTo>
                  <a:lnTo>
                    <a:pt x="234" y="1075"/>
                  </a:lnTo>
                  <a:lnTo>
                    <a:pt x="0" y="1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Freeform 46"/>
            <p:cNvSpPr>
              <a:spLocks noEditPoints="1"/>
            </p:cNvSpPr>
            <p:nvPr userDrawn="1"/>
          </p:nvSpPr>
          <p:spPr bwMode="auto">
            <a:xfrm>
              <a:off x="1977" y="1594"/>
              <a:ext cx="69" cy="66"/>
            </a:xfrm>
            <a:custGeom>
              <a:avLst/>
              <a:gdLst>
                <a:gd name="T0" fmla="*/ 0 w 1181"/>
                <a:gd name="T1" fmla="*/ 0 h 1122"/>
                <a:gd name="T2" fmla="*/ 0 w 1181"/>
                <a:gd name="T3" fmla="*/ 0 h 1122"/>
                <a:gd name="T4" fmla="*/ 0 w 1181"/>
                <a:gd name="T5" fmla="*/ 0 h 1122"/>
                <a:gd name="T6" fmla="*/ 0 w 1181"/>
                <a:gd name="T7" fmla="*/ 0 h 1122"/>
                <a:gd name="T8" fmla="*/ 0 w 1181"/>
                <a:gd name="T9" fmla="*/ 0 h 1122"/>
                <a:gd name="T10" fmla="*/ 0 w 1181"/>
                <a:gd name="T11" fmla="*/ 0 h 1122"/>
                <a:gd name="T12" fmla="*/ 0 w 1181"/>
                <a:gd name="T13" fmla="*/ 0 h 1122"/>
                <a:gd name="T14" fmla="*/ 0 w 1181"/>
                <a:gd name="T15" fmla="*/ 0 h 1122"/>
                <a:gd name="T16" fmla="*/ 0 w 1181"/>
                <a:gd name="T17" fmla="*/ 0 h 1122"/>
                <a:gd name="T18" fmla="*/ 0 w 1181"/>
                <a:gd name="T19" fmla="*/ 0 h 1122"/>
                <a:gd name="T20" fmla="*/ 0 w 1181"/>
                <a:gd name="T21" fmla="*/ 0 h 1122"/>
                <a:gd name="T22" fmla="*/ 0 w 1181"/>
                <a:gd name="T23" fmla="*/ 0 h 1122"/>
                <a:gd name="T24" fmla="*/ 0 w 1181"/>
                <a:gd name="T25" fmla="*/ 0 h 1122"/>
                <a:gd name="T26" fmla="*/ 0 w 1181"/>
                <a:gd name="T27" fmla="*/ 0 h 1122"/>
                <a:gd name="T28" fmla="*/ 0 w 1181"/>
                <a:gd name="T29" fmla="*/ 0 h 1122"/>
                <a:gd name="T30" fmla="*/ 0 w 1181"/>
                <a:gd name="T31" fmla="*/ 0 h 1122"/>
                <a:gd name="T32" fmla="*/ 0 w 1181"/>
                <a:gd name="T33" fmla="*/ 0 h 1122"/>
                <a:gd name="T34" fmla="*/ 0 w 1181"/>
                <a:gd name="T35" fmla="*/ 0 h 1122"/>
                <a:gd name="T36" fmla="*/ 0 w 1181"/>
                <a:gd name="T37" fmla="*/ 0 h 1122"/>
                <a:gd name="T38" fmla="*/ 0 w 1181"/>
                <a:gd name="T39" fmla="*/ 0 h 1122"/>
                <a:gd name="T40" fmla="*/ 0 w 1181"/>
                <a:gd name="T41" fmla="*/ 0 h 1122"/>
                <a:gd name="T42" fmla="*/ 0 w 1181"/>
                <a:gd name="T43" fmla="*/ 0 h 1122"/>
                <a:gd name="T44" fmla="*/ 0 w 1181"/>
                <a:gd name="T45" fmla="*/ 0 h 1122"/>
                <a:gd name="T46" fmla="*/ 0 w 1181"/>
                <a:gd name="T47" fmla="*/ 0 h 1122"/>
                <a:gd name="T48" fmla="*/ 0 w 1181"/>
                <a:gd name="T49" fmla="*/ 0 h 1122"/>
                <a:gd name="T50" fmla="*/ 0 w 1181"/>
                <a:gd name="T51" fmla="*/ 0 h 1122"/>
                <a:gd name="T52" fmla="*/ 0 w 1181"/>
                <a:gd name="T53" fmla="*/ 0 h 1122"/>
                <a:gd name="T54" fmla="*/ 0 w 1181"/>
                <a:gd name="T55" fmla="*/ 0 h 1122"/>
                <a:gd name="T56" fmla="*/ 0 w 1181"/>
                <a:gd name="T57" fmla="*/ 0 h 1122"/>
                <a:gd name="T58" fmla="*/ 0 w 1181"/>
                <a:gd name="T59" fmla="*/ 0 h 1122"/>
                <a:gd name="T60" fmla="*/ 0 w 1181"/>
                <a:gd name="T61" fmla="*/ 0 h 1122"/>
                <a:gd name="T62" fmla="*/ 0 w 1181"/>
                <a:gd name="T63" fmla="*/ 0 h 1122"/>
                <a:gd name="T64" fmla="*/ 0 w 1181"/>
                <a:gd name="T65" fmla="*/ 0 h 1122"/>
                <a:gd name="T66" fmla="*/ 0 w 1181"/>
                <a:gd name="T67" fmla="*/ 0 h 1122"/>
                <a:gd name="T68" fmla="*/ 0 w 1181"/>
                <a:gd name="T69" fmla="*/ 0 h 1122"/>
                <a:gd name="T70" fmla="*/ 0 w 1181"/>
                <a:gd name="T71" fmla="*/ 0 h 1122"/>
                <a:gd name="T72" fmla="*/ 0 w 1181"/>
                <a:gd name="T73" fmla="*/ 0 h 1122"/>
                <a:gd name="T74" fmla="*/ 0 w 1181"/>
                <a:gd name="T75" fmla="*/ 0 h 1122"/>
                <a:gd name="T76" fmla="*/ 0 w 1181"/>
                <a:gd name="T77" fmla="*/ 0 h 1122"/>
                <a:gd name="T78" fmla="*/ 0 w 1181"/>
                <a:gd name="T79" fmla="*/ 0 h 1122"/>
                <a:gd name="T80" fmla="*/ 0 w 1181"/>
                <a:gd name="T81" fmla="*/ 0 h 1122"/>
                <a:gd name="T82" fmla="*/ 0 w 1181"/>
                <a:gd name="T83" fmla="*/ 0 h 1122"/>
                <a:gd name="T84" fmla="*/ 0 w 1181"/>
                <a:gd name="T85" fmla="*/ 0 h 1122"/>
                <a:gd name="T86" fmla="*/ 0 w 1181"/>
                <a:gd name="T87" fmla="*/ 0 h 1122"/>
                <a:gd name="T88" fmla="*/ 0 w 1181"/>
                <a:gd name="T89" fmla="*/ 0 h 1122"/>
                <a:gd name="T90" fmla="*/ 0 w 1181"/>
                <a:gd name="T91" fmla="*/ 0 h 1122"/>
                <a:gd name="T92" fmla="*/ 0 w 1181"/>
                <a:gd name="T93" fmla="*/ 0 h 1122"/>
                <a:gd name="T94" fmla="*/ 0 w 1181"/>
                <a:gd name="T95" fmla="*/ 0 h 1122"/>
                <a:gd name="T96" fmla="*/ 0 w 1181"/>
                <a:gd name="T97" fmla="*/ 0 h 1122"/>
                <a:gd name="T98" fmla="*/ 0 w 1181"/>
                <a:gd name="T99" fmla="*/ 0 h 1122"/>
                <a:gd name="T100" fmla="*/ 0 w 1181"/>
                <a:gd name="T101" fmla="*/ 0 h 1122"/>
                <a:gd name="T102" fmla="*/ 0 w 1181"/>
                <a:gd name="T103" fmla="*/ 0 h 1122"/>
                <a:gd name="T104" fmla="*/ 0 w 1181"/>
                <a:gd name="T105" fmla="*/ 0 h 1122"/>
                <a:gd name="T106" fmla="*/ 0 w 1181"/>
                <a:gd name="T107" fmla="*/ 0 h 1122"/>
                <a:gd name="T108" fmla="*/ 0 w 1181"/>
                <a:gd name="T109" fmla="*/ 0 h 1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1122">
                  <a:moveTo>
                    <a:pt x="159" y="969"/>
                  </a:moveTo>
                  <a:lnTo>
                    <a:pt x="140" y="950"/>
                  </a:lnTo>
                  <a:lnTo>
                    <a:pt x="123" y="931"/>
                  </a:lnTo>
                  <a:lnTo>
                    <a:pt x="106" y="909"/>
                  </a:lnTo>
                  <a:lnTo>
                    <a:pt x="91" y="887"/>
                  </a:lnTo>
                  <a:lnTo>
                    <a:pt x="76" y="865"/>
                  </a:lnTo>
                  <a:lnTo>
                    <a:pt x="64" y="840"/>
                  </a:lnTo>
                  <a:lnTo>
                    <a:pt x="52" y="816"/>
                  </a:lnTo>
                  <a:lnTo>
                    <a:pt x="40" y="790"/>
                  </a:lnTo>
                  <a:lnTo>
                    <a:pt x="31" y="764"/>
                  </a:lnTo>
                  <a:lnTo>
                    <a:pt x="23" y="737"/>
                  </a:lnTo>
                  <a:lnTo>
                    <a:pt x="16" y="710"/>
                  </a:lnTo>
                  <a:lnTo>
                    <a:pt x="11" y="683"/>
                  </a:lnTo>
                  <a:lnTo>
                    <a:pt x="5" y="655"/>
                  </a:lnTo>
                  <a:lnTo>
                    <a:pt x="2" y="626"/>
                  </a:lnTo>
                  <a:lnTo>
                    <a:pt x="0" y="595"/>
                  </a:lnTo>
                  <a:lnTo>
                    <a:pt x="0" y="563"/>
                  </a:lnTo>
                  <a:lnTo>
                    <a:pt x="0" y="533"/>
                  </a:lnTo>
                  <a:lnTo>
                    <a:pt x="2" y="502"/>
                  </a:lnTo>
                  <a:lnTo>
                    <a:pt x="5" y="471"/>
                  </a:lnTo>
                  <a:lnTo>
                    <a:pt x="11" y="442"/>
                  </a:lnTo>
                  <a:lnTo>
                    <a:pt x="16" y="414"/>
                  </a:lnTo>
                  <a:lnTo>
                    <a:pt x="24" y="386"/>
                  </a:lnTo>
                  <a:lnTo>
                    <a:pt x="33" y="359"/>
                  </a:lnTo>
                  <a:lnTo>
                    <a:pt x="43" y="332"/>
                  </a:lnTo>
                  <a:lnTo>
                    <a:pt x="55" y="307"/>
                  </a:lnTo>
                  <a:lnTo>
                    <a:pt x="68" y="281"/>
                  </a:lnTo>
                  <a:lnTo>
                    <a:pt x="82" y="258"/>
                  </a:lnTo>
                  <a:lnTo>
                    <a:pt x="97" y="234"/>
                  </a:lnTo>
                  <a:lnTo>
                    <a:pt x="113" y="213"/>
                  </a:lnTo>
                  <a:lnTo>
                    <a:pt x="130" y="192"/>
                  </a:lnTo>
                  <a:lnTo>
                    <a:pt x="149" y="172"/>
                  </a:lnTo>
                  <a:lnTo>
                    <a:pt x="169" y="152"/>
                  </a:lnTo>
                  <a:lnTo>
                    <a:pt x="190" y="135"/>
                  </a:lnTo>
                  <a:lnTo>
                    <a:pt x="210" y="118"/>
                  </a:lnTo>
                  <a:lnTo>
                    <a:pt x="232" y="103"/>
                  </a:lnTo>
                  <a:lnTo>
                    <a:pt x="254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7" y="51"/>
                  </a:lnTo>
                  <a:lnTo>
                    <a:pt x="354" y="40"/>
                  </a:lnTo>
                  <a:lnTo>
                    <a:pt x="380" y="31"/>
                  </a:lnTo>
                  <a:lnTo>
                    <a:pt x="408" y="22"/>
                  </a:lnTo>
                  <a:lnTo>
                    <a:pt x="435" y="16"/>
                  </a:lnTo>
                  <a:lnTo>
                    <a:pt x="464" y="9"/>
                  </a:lnTo>
                  <a:lnTo>
                    <a:pt x="493" y="5"/>
                  </a:lnTo>
                  <a:lnTo>
                    <a:pt x="522" y="2"/>
                  </a:lnTo>
                  <a:lnTo>
                    <a:pt x="552" y="1"/>
                  </a:lnTo>
                  <a:lnTo>
                    <a:pt x="583" y="0"/>
                  </a:lnTo>
                  <a:lnTo>
                    <a:pt x="611" y="1"/>
                  </a:lnTo>
                  <a:lnTo>
                    <a:pt x="640" y="2"/>
                  </a:lnTo>
                  <a:lnTo>
                    <a:pt x="668" y="4"/>
                  </a:lnTo>
                  <a:lnTo>
                    <a:pt x="696" y="8"/>
                  </a:lnTo>
                  <a:lnTo>
                    <a:pt x="724" y="13"/>
                  </a:lnTo>
                  <a:lnTo>
                    <a:pt x="751" y="18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7" y="51"/>
                  </a:lnTo>
                  <a:lnTo>
                    <a:pt x="882" y="61"/>
                  </a:lnTo>
                  <a:lnTo>
                    <a:pt x="907" y="73"/>
                  </a:lnTo>
                  <a:lnTo>
                    <a:pt x="931" y="86"/>
                  </a:lnTo>
                  <a:lnTo>
                    <a:pt x="953" y="100"/>
                  </a:lnTo>
                  <a:lnTo>
                    <a:pt x="976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7" y="165"/>
                  </a:lnTo>
                  <a:lnTo>
                    <a:pt x="1055" y="186"/>
                  </a:lnTo>
                  <a:lnTo>
                    <a:pt x="1072" y="206"/>
                  </a:lnTo>
                  <a:lnTo>
                    <a:pt x="1089" y="227"/>
                  </a:lnTo>
                  <a:lnTo>
                    <a:pt x="1104" y="250"/>
                  </a:lnTo>
                  <a:lnTo>
                    <a:pt x="1118" y="274"/>
                  </a:lnTo>
                  <a:lnTo>
                    <a:pt x="1131" y="299"/>
                  </a:lnTo>
                  <a:lnTo>
                    <a:pt x="1143" y="326"/>
                  </a:lnTo>
                  <a:lnTo>
                    <a:pt x="1153" y="353"/>
                  </a:lnTo>
                  <a:lnTo>
                    <a:pt x="1161" y="381"/>
                  </a:lnTo>
                  <a:lnTo>
                    <a:pt x="1168" y="411"/>
                  </a:lnTo>
                  <a:lnTo>
                    <a:pt x="1174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0" y="662"/>
                  </a:lnTo>
                  <a:lnTo>
                    <a:pt x="1166" y="682"/>
                  </a:lnTo>
                  <a:lnTo>
                    <a:pt x="1161" y="701"/>
                  </a:lnTo>
                  <a:lnTo>
                    <a:pt x="1156" y="719"/>
                  </a:lnTo>
                  <a:lnTo>
                    <a:pt x="1150" y="739"/>
                  </a:lnTo>
                  <a:lnTo>
                    <a:pt x="1144" y="757"/>
                  </a:lnTo>
                  <a:lnTo>
                    <a:pt x="1137" y="775"/>
                  </a:lnTo>
                  <a:lnTo>
                    <a:pt x="1129" y="793"/>
                  </a:lnTo>
                  <a:lnTo>
                    <a:pt x="1122" y="810"/>
                  </a:lnTo>
                  <a:lnTo>
                    <a:pt x="1112" y="827"/>
                  </a:lnTo>
                  <a:lnTo>
                    <a:pt x="1104" y="844"/>
                  </a:lnTo>
                  <a:lnTo>
                    <a:pt x="1094" y="860"/>
                  </a:lnTo>
                  <a:lnTo>
                    <a:pt x="1084" y="875"/>
                  </a:lnTo>
                  <a:lnTo>
                    <a:pt x="1073" y="891"/>
                  </a:lnTo>
                  <a:lnTo>
                    <a:pt x="1063" y="906"/>
                  </a:lnTo>
                  <a:lnTo>
                    <a:pt x="1051" y="921"/>
                  </a:lnTo>
                  <a:lnTo>
                    <a:pt x="1038" y="935"/>
                  </a:lnTo>
                  <a:lnTo>
                    <a:pt x="1025" y="948"/>
                  </a:lnTo>
                  <a:lnTo>
                    <a:pt x="1013" y="961"/>
                  </a:lnTo>
                  <a:lnTo>
                    <a:pt x="999" y="974"/>
                  </a:lnTo>
                  <a:lnTo>
                    <a:pt x="985" y="986"/>
                  </a:lnTo>
                  <a:lnTo>
                    <a:pt x="970" y="998"/>
                  </a:lnTo>
                  <a:lnTo>
                    <a:pt x="956" y="1009"/>
                  </a:lnTo>
                  <a:lnTo>
                    <a:pt x="940" y="1020"/>
                  </a:lnTo>
                  <a:lnTo>
                    <a:pt x="924" y="1029"/>
                  </a:lnTo>
                  <a:lnTo>
                    <a:pt x="907" y="1040"/>
                  </a:lnTo>
                  <a:lnTo>
                    <a:pt x="890" y="1048"/>
                  </a:lnTo>
                  <a:lnTo>
                    <a:pt x="873" y="1058"/>
                  </a:lnTo>
                  <a:lnTo>
                    <a:pt x="855" y="1065"/>
                  </a:lnTo>
                  <a:lnTo>
                    <a:pt x="837" y="1074"/>
                  </a:lnTo>
                  <a:lnTo>
                    <a:pt x="819" y="1080"/>
                  </a:lnTo>
                  <a:lnTo>
                    <a:pt x="801" y="1088"/>
                  </a:lnTo>
                  <a:lnTo>
                    <a:pt x="782" y="1093"/>
                  </a:lnTo>
                  <a:lnTo>
                    <a:pt x="763" y="1098"/>
                  </a:lnTo>
                  <a:lnTo>
                    <a:pt x="744" y="1104"/>
                  </a:lnTo>
                  <a:lnTo>
                    <a:pt x="725" y="1108"/>
                  </a:lnTo>
                  <a:lnTo>
                    <a:pt x="704" y="1111"/>
                  </a:lnTo>
                  <a:lnTo>
                    <a:pt x="684" y="1114"/>
                  </a:lnTo>
                  <a:lnTo>
                    <a:pt x="664" y="1117"/>
                  </a:lnTo>
                  <a:lnTo>
                    <a:pt x="644" y="1120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1"/>
                  </a:lnTo>
                  <a:lnTo>
                    <a:pt x="517" y="1120"/>
                  </a:lnTo>
                  <a:lnTo>
                    <a:pt x="486" y="1116"/>
                  </a:lnTo>
                  <a:lnTo>
                    <a:pt x="457" y="1112"/>
                  </a:lnTo>
                  <a:lnTo>
                    <a:pt x="428" y="1107"/>
                  </a:lnTo>
                  <a:lnTo>
                    <a:pt x="399" y="1099"/>
                  </a:lnTo>
                  <a:lnTo>
                    <a:pt x="371" y="1092"/>
                  </a:lnTo>
                  <a:lnTo>
                    <a:pt x="344" y="1084"/>
                  </a:lnTo>
                  <a:lnTo>
                    <a:pt x="317" y="1073"/>
                  </a:lnTo>
                  <a:lnTo>
                    <a:pt x="291" y="1061"/>
                  </a:lnTo>
                  <a:lnTo>
                    <a:pt x="267" y="1048"/>
                  </a:lnTo>
                  <a:lnTo>
                    <a:pt x="244" y="1035"/>
                  </a:lnTo>
                  <a:lnTo>
                    <a:pt x="221" y="1020"/>
                  </a:lnTo>
                  <a:lnTo>
                    <a:pt x="199" y="1004"/>
                  </a:lnTo>
                  <a:lnTo>
                    <a:pt x="178" y="987"/>
                  </a:lnTo>
                  <a:lnTo>
                    <a:pt x="159" y="969"/>
                  </a:lnTo>
                  <a:close/>
                  <a:moveTo>
                    <a:pt x="279" y="942"/>
                  </a:moveTo>
                  <a:lnTo>
                    <a:pt x="294" y="957"/>
                  </a:lnTo>
                  <a:lnTo>
                    <a:pt x="310" y="972"/>
                  </a:lnTo>
                  <a:lnTo>
                    <a:pt x="327" y="985"/>
                  </a:lnTo>
                  <a:lnTo>
                    <a:pt x="344" y="998"/>
                  </a:lnTo>
                  <a:lnTo>
                    <a:pt x="362" y="1009"/>
                  </a:lnTo>
                  <a:lnTo>
                    <a:pt x="380" y="1020"/>
                  </a:lnTo>
                  <a:lnTo>
                    <a:pt x="398" y="1029"/>
                  </a:lnTo>
                  <a:lnTo>
                    <a:pt x="418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2" y="1068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3" y="1069"/>
                  </a:lnTo>
                  <a:lnTo>
                    <a:pt x="640" y="1067"/>
                  </a:lnTo>
                  <a:lnTo>
                    <a:pt x="665" y="1063"/>
                  </a:lnTo>
                  <a:lnTo>
                    <a:pt x="690" y="1058"/>
                  </a:lnTo>
                  <a:lnTo>
                    <a:pt x="714" y="1051"/>
                  </a:lnTo>
                  <a:lnTo>
                    <a:pt x="737" y="1042"/>
                  </a:lnTo>
                  <a:lnTo>
                    <a:pt x="760" y="1033"/>
                  </a:lnTo>
                  <a:lnTo>
                    <a:pt x="781" y="1021"/>
                  </a:lnTo>
                  <a:lnTo>
                    <a:pt x="801" y="1009"/>
                  </a:lnTo>
                  <a:lnTo>
                    <a:pt x="821" y="995"/>
                  </a:lnTo>
                  <a:lnTo>
                    <a:pt x="839" y="981"/>
                  </a:lnTo>
                  <a:lnTo>
                    <a:pt x="857" y="966"/>
                  </a:lnTo>
                  <a:lnTo>
                    <a:pt x="874" y="950"/>
                  </a:lnTo>
                  <a:lnTo>
                    <a:pt x="890" y="933"/>
                  </a:lnTo>
                  <a:lnTo>
                    <a:pt x="904" y="915"/>
                  </a:lnTo>
                  <a:lnTo>
                    <a:pt x="917" y="896"/>
                  </a:lnTo>
                  <a:lnTo>
                    <a:pt x="931" y="875"/>
                  </a:lnTo>
                  <a:lnTo>
                    <a:pt x="943" y="855"/>
                  </a:lnTo>
                  <a:lnTo>
                    <a:pt x="954" y="834"/>
                  </a:lnTo>
                  <a:lnTo>
                    <a:pt x="965" y="813"/>
                  </a:lnTo>
                  <a:lnTo>
                    <a:pt x="975" y="792"/>
                  </a:lnTo>
                  <a:lnTo>
                    <a:pt x="984" y="769"/>
                  </a:lnTo>
                  <a:lnTo>
                    <a:pt x="992" y="746"/>
                  </a:lnTo>
                  <a:lnTo>
                    <a:pt x="999" y="723"/>
                  </a:lnTo>
                  <a:lnTo>
                    <a:pt x="1005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2" y="612"/>
                  </a:lnTo>
                  <a:lnTo>
                    <a:pt x="1024" y="592"/>
                  </a:lnTo>
                  <a:lnTo>
                    <a:pt x="1025" y="572"/>
                  </a:lnTo>
                  <a:lnTo>
                    <a:pt x="1025" y="552"/>
                  </a:lnTo>
                  <a:lnTo>
                    <a:pt x="1025" y="514"/>
                  </a:lnTo>
                  <a:lnTo>
                    <a:pt x="1024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3" y="393"/>
                  </a:lnTo>
                  <a:lnTo>
                    <a:pt x="1006" y="366"/>
                  </a:lnTo>
                  <a:lnTo>
                    <a:pt x="998" y="337"/>
                  </a:lnTo>
                  <a:lnTo>
                    <a:pt x="988" y="310"/>
                  </a:lnTo>
                  <a:lnTo>
                    <a:pt x="976" y="282"/>
                  </a:lnTo>
                  <a:lnTo>
                    <a:pt x="961" y="256"/>
                  </a:lnTo>
                  <a:lnTo>
                    <a:pt x="945" y="229"/>
                  </a:lnTo>
                  <a:lnTo>
                    <a:pt x="926" y="204"/>
                  </a:lnTo>
                  <a:lnTo>
                    <a:pt x="916" y="192"/>
                  </a:lnTo>
                  <a:lnTo>
                    <a:pt x="907" y="181"/>
                  </a:lnTo>
                  <a:lnTo>
                    <a:pt x="895" y="170"/>
                  </a:lnTo>
                  <a:lnTo>
                    <a:pt x="885" y="160"/>
                  </a:lnTo>
                  <a:lnTo>
                    <a:pt x="873" y="149"/>
                  </a:lnTo>
                  <a:lnTo>
                    <a:pt x="861" y="140"/>
                  </a:lnTo>
                  <a:lnTo>
                    <a:pt x="850" y="131"/>
                  </a:lnTo>
                  <a:lnTo>
                    <a:pt x="837" y="123"/>
                  </a:lnTo>
                  <a:lnTo>
                    <a:pt x="824" y="114"/>
                  </a:lnTo>
                  <a:lnTo>
                    <a:pt x="810" y="106"/>
                  </a:lnTo>
                  <a:lnTo>
                    <a:pt x="797" y="100"/>
                  </a:lnTo>
                  <a:lnTo>
                    <a:pt x="783" y="92"/>
                  </a:lnTo>
                  <a:lnTo>
                    <a:pt x="768" y="86"/>
                  </a:lnTo>
                  <a:lnTo>
                    <a:pt x="753" y="80"/>
                  </a:lnTo>
                  <a:lnTo>
                    <a:pt x="738" y="75"/>
                  </a:lnTo>
                  <a:lnTo>
                    <a:pt x="722" y="70"/>
                  </a:lnTo>
                  <a:lnTo>
                    <a:pt x="691" y="62"/>
                  </a:lnTo>
                  <a:lnTo>
                    <a:pt x="660" y="57"/>
                  </a:lnTo>
                  <a:lnTo>
                    <a:pt x="644" y="55"/>
                  </a:lnTo>
                  <a:lnTo>
                    <a:pt x="629" y="53"/>
                  </a:lnTo>
                  <a:lnTo>
                    <a:pt x="613" y="53"/>
                  </a:lnTo>
                  <a:lnTo>
                    <a:pt x="599" y="52"/>
                  </a:lnTo>
                  <a:lnTo>
                    <a:pt x="573" y="53"/>
                  </a:lnTo>
                  <a:lnTo>
                    <a:pt x="549" y="55"/>
                  </a:lnTo>
                  <a:lnTo>
                    <a:pt x="524" y="57"/>
                  </a:lnTo>
                  <a:lnTo>
                    <a:pt x="501" y="61"/>
                  </a:lnTo>
                  <a:lnTo>
                    <a:pt x="478" y="67"/>
                  </a:lnTo>
                  <a:lnTo>
                    <a:pt x="456" y="73"/>
                  </a:lnTo>
                  <a:lnTo>
                    <a:pt x="434" y="80"/>
                  </a:lnTo>
                  <a:lnTo>
                    <a:pt x="413" y="90"/>
                  </a:lnTo>
                  <a:lnTo>
                    <a:pt x="393" y="100"/>
                  </a:lnTo>
                  <a:lnTo>
                    <a:pt x="373" y="111"/>
                  </a:lnTo>
                  <a:lnTo>
                    <a:pt x="355" y="123"/>
                  </a:lnTo>
                  <a:lnTo>
                    <a:pt x="337" y="136"/>
                  </a:lnTo>
                  <a:lnTo>
                    <a:pt x="319" y="149"/>
                  </a:lnTo>
                  <a:lnTo>
                    <a:pt x="303" y="164"/>
                  </a:lnTo>
                  <a:lnTo>
                    <a:pt x="287" y="180"/>
                  </a:lnTo>
                  <a:lnTo>
                    <a:pt x="272" y="197"/>
                  </a:lnTo>
                  <a:lnTo>
                    <a:pt x="258" y="214"/>
                  </a:lnTo>
                  <a:lnTo>
                    <a:pt x="245" y="233"/>
                  </a:lnTo>
                  <a:lnTo>
                    <a:pt x="233" y="253"/>
                  </a:lnTo>
                  <a:lnTo>
                    <a:pt x="221" y="274"/>
                  </a:lnTo>
                  <a:lnTo>
                    <a:pt x="211" y="296"/>
                  </a:lnTo>
                  <a:lnTo>
                    <a:pt x="201" y="318"/>
                  </a:lnTo>
                  <a:lnTo>
                    <a:pt x="192" y="342"/>
                  </a:lnTo>
                  <a:lnTo>
                    <a:pt x="184" y="366"/>
                  </a:lnTo>
                  <a:lnTo>
                    <a:pt x="177" y="390"/>
                  </a:lnTo>
                  <a:lnTo>
                    <a:pt x="172" y="416"/>
                  </a:lnTo>
                  <a:lnTo>
                    <a:pt x="166" y="442"/>
                  </a:lnTo>
                  <a:lnTo>
                    <a:pt x="162" y="469"/>
                  </a:lnTo>
                  <a:lnTo>
                    <a:pt x="159" y="497"/>
                  </a:lnTo>
                  <a:lnTo>
                    <a:pt x="157" y="525"/>
                  </a:lnTo>
                  <a:lnTo>
                    <a:pt x="155" y="553"/>
                  </a:lnTo>
                  <a:lnTo>
                    <a:pt x="155" y="583"/>
                  </a:lnTo>
                  <a:lnTo>
                    <a:pt x="155" y="610"/>
                  </a:lnTo>
                  <a:lnTo>
                    <a:pt x="157" y="638"/>
                  </a:lnTo>
                  <a:lnTo>
                    <a:pt x="159" y="664"/>
                  </a:lnTo>
                  <a:lnTo>
                    <a:pt x="162" y="691"/>
                  </a:lnTo>
                  <a:lnTo>
                    <a:pt x="166" y="716"/>
                  </a:lnTo>
                  <a:lnTo>
                    <a:pt x="172" y="741"/>
                  </a:lnTo>
                  <a:lnTo>
                    <a:pt x="179" y="764"/>
                  </a:lnTo>
                  <a:lnTo>
                    <a:pt x="186" y="787"/>
                  </a:lnTo>
                  <a:lnTo>
                    <a:pt x="195" y="810"/>
                  </a:lnTo>
                  <a:lnTo>
                    <a:pt x="204" y="831"/>
                  </a:lnTo>
                  <a:lnTo>
                    <a:pt x="214" y="851"/>
                  </a:lnTo>
                  <a:lnTo>
                    <a:pt x="226" y="871"/>
                  </a:lnTo>
                  <a:lnTo>
                    <a:pt x="237" y="890"/>
                  </a:lnTo>
                  <a:lnTo>
                    <a:pt x="250" y="908"/>
                  </a:lnTo>
                  <a:lnTo>
                    <a:pt x="264" y="925"/>
                  </a:lnTo>
                  <a:lnTo>
                    <a:pt x="279" y="94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Freeform 47"/>
            <p:cNvSpPr>
              <a:spLocks/>
            </p:cNvSpPr>
            <p:nvPr userDrawn="1"/>
          </p:nvSpPr>
          <p:spPr bwMode="auto">
            <a:xfrm>
              <a:off x="1909" y="1595"/>
              <a:ext cx="55" cy="64"/>
            </a:xfrm>
            <a:custGeom>
              <a:avLst/>
              <a:gdLst>
                <a:gd name="T0" fmla="*/ 0 w 940"/>
                <a:gd name="T1" fmla="*/ 0 h 1081"/>
                <a:gd name="T2" fmla="*/ 0 w 940"/>
                <a:gd name="T3" fmla="*/ 0 h 1081"/>
                <a:gd name="T4" fmla="*/ 0 w 940"/>
                <a:gd name="T5" fmla="*/ 0 h 1081"/>
                <a:gd name="T6" fmla="*/ 0 w 940"/>
                <a:gd name="T7" fmla="*/ 0 h 1081"/>
                <a:gd name="T8" fmla="*/ 0 w 940"/>
                <a:gd name="T9" fmla="*/ 0 h 1081"/>
                <a:gd name="T10" fmla="*/ 0 w 940"/>
                <a:gd name="T11" fmla="*/ 0 h 1081"/>
                <a:gd name="T12" fmla="*/ 0 w 940"/>
                <a:gd name="T13" fmla="*/ 0 h 1081"/>
                <a:gd name="T14" fmla="*/ 0 w 940"/>
                <a:gd name="T15" fmla="*/ 0 h 1081"/>
                <a:gd name="T16" fmla="*/ 0 w 940"/>
                <a:gd name="T17" fmla="*/ 0 h 1081"/>
                <a:gd name="T18" fmla="*/ 0 w 940"/>
                <a:gd name="T19" fmla="*/ 0 h 1081"/>
                <a:gd name="T20" fmla="*/ 0 w 940"/>
                <a:gd name="T21" fmla="*/ 0 h 1081"/>
                <a:gd name="T22" fmla="*/ 0 w 940"/>
                <a:gd name="T23" fmla="*/ 0 h 1081"/>
                <a:gd name="T24" fmla="*/ 0 w 940"/>
                <a:gd name="T25" fmla="*/ 0 h 1081"/>
                <a:gd name="T26" fmla="*/ 0 w 940"/>
                <a:gd name="T27" fmla="*/ 0 h 1081"/>
                <a:gd name="T28" fmla="*/ 0 w 940"/>
                <a:gd name="T29" fmla="*/ 0 h 1081"/>
                <a:gd name="T30" fmla="*/ 0 w 940"/>
                <a:gd name="T31" fmla="*/ 0 h 1081"/>
                <a:gd name="T32" fmla="*/ 0 w 940"/>
                <a:gd name="T33" fmla="*/ 0 h 1081"/>
                <a:gd name="T34" fmla="*/ 0 w 940"/>
                <a:gd name="T35" fmla="*/ 0 h 1081"/>
                <a:gd name="T36" fmla="*/ 0 w 940"/>
                <a:gd name="T37" fmla="*/ 0 h 1081"/>
                <a:gd name="T38" fmla="*/ 0 w 940"/>
                <a:gd name="T39" fmla="*/ 0 h 1081"/>
                <a:gd name="T40" fmla="*/ 0 w 940"/>
                <a:gd name="T41" fmla="*/ 0 h 1081"/>
                <a:gd name="T42" fmla="*/ 0 w 940"/>
                <a:gd name="T43" fmla="*/ 0 h 1081"/>
                <a:gd name="T44" fmla="*/ 0 w 940"/>
                <a:gd name="T45" fmla="*/ 0 h 1081"/>
                <a:gd name="T46" fmla="*/ 0 w 940"/>
                <a:gd name="T47" fmla="*/ 0 h 1081"/>
                <a:gd name="T48" fmla="*/ 0 w 940"/>
                <a:gd name="T49" fmla="*/ 0 h 1081"/>
                <a:gd name="T50" fmla="*/ 0 w 940"/>
                <a:gd name="T51" fmla="*/ 0 h 1081"/>
                <a:gd name="T52" fmla="*/ 0 w 940"/>
                <a:gd name="T53" fmla="*/ 0 h 1081"/>
                <a:gd name="T54" fmla="*/ 0 w 940"/>
                <a:gd name="T55" fmla="*/ 0 h 1081"/>
                <a:gd name="T56" fmla="*/ 0 w 940"/>
                <a:gd name="T57" fmla="*/ 0 h 1081"/>
                <a:gd name="T58" fmla="*/ 0 w 940"/>
                <a:gd name="T59" fmla="*/ 0 h 1081"/>
                <a:gd name="T60" fmla="*/ 0 w 940"/>
                <a:gd name="T61" fmla="*/ 0 h 1081"/>
                <a:gd name="T62" fmla="*/ 0 w 940"/>
                <a:gd name="T63" fmla="*/ 0 h 1081"/>
                <a:gd name="T64" fmla="*/ 0 w 940"/>
                <a:gd name="T65" fmla="*/ 0 h 1081"/>
                <a:gd name="T66" fmla="*/ 0 w 940"/>
                <a:gd name="T67" fmla="*/ 0 h 1081"/>
                <a:gd name="T68" fmla="*/ 0 w 940"/>
                <a:gd name="T69" fmla="*/ 0 h 1081"/>
                <a:gd name="T70" fmla="*/ 0 w 940"/>
                <a:gd name="T71" fmla="*/ 0 h 1081"/>
                <a:gd name="T72" fmla="*/ 0 w 940"/>
                <a:gd name="T73" fmla="*/ 0 h 1081"/>
                <a:gd name="T74" fmla="*/ 0 w 940"/>
                <a:gd name="T75" fmla="*/ 0 h 1081"/>
                <a:gd name="T76" fmla="*/ 0 w 940"/>
                <a:gd name="T77" fmla="*/ 0 h 1081"/>
                <a:gd name="T78" fmla="*/ 0 w 940"/>
                <a:gd name="T79" fmla="*/ 0 h 1081"/>
                <a:gd name="T80" fmla="*/ 0 w 940"/>
                <a:gd name="T81" fmla="*/ 0 h 1081"/>
                <a:gd name="T82" fmla="*/ 0 w 940"/>
                <a:gd name="T83" fmla="*/ 0 h 1081"/>
                <a:gd name="T84" fmla="*/ 0 w 940"/>
                <a:gd name="T85" fmla="*/ 0 h 1081"/>
                <a:gd name="T86" fmla="*/ 0 w 940"/>
                <a:gd name="T87" fmla="*/ 0 h 1081"/>
                <a:gd name="T88" fmla="*/ 0 w 940"/>
                <a:gd name="T89" fmla="*/ 0 h 1081"/>
                <a:gd name="T90" fmla="*/ 0 w 940"/>
                <a:gd name="T91" fmla="*/ 0 h 1081"/>
                <a:gd name="T92" fmla="*/ 0 w 940"/>
                <a:gd name="T93" fmla="*/ 0 h 1081"/>
                <a:gd name="T94" fmla="*/ 0 w 940"/>
                <a:gd name="T95" fmla="*/ 0 h 1081"/>
                <a:gd name="T96" fmla="*/ 0 w 940"/>
                <a:gd name="T97" fmla="*/ 0 h 1081"/>
                <a:gd name="T98" fmla="*/ 0 w 940"/>
                <a:gd name="T99" fmla="*/ 0 h 1081"/>
                <a:gd name="T100" fmla="*/ 0 w 940"/>
                <a:gd name="T101" fmla="*/ 0 h 10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40" h="1081">
                  <a:moveTo>
                    <a:pt x="68" y="1075"/>
                  </a:move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13" y="1079"/>
                  </a:lnTo>
                  <a:lnTo>
                    <a:pt x="901" y="1079"/>
                  </a:lnTo>
                  <a:lnTo>
                    <a:pt x="894" y="1078"/>
                  </a:lnTo>
                  <a:lnTo>
                    <a:pt x="871" y="1075"/>
                  </a:lnTo>
                  <a:lnTo>
                    <a:pt x="847" y="1078"/>
                  </a:lnTo>
                  <a:lnTo>
                    <a:pt x="828" y="1079"/>
                  </a:lnTo>
                  <a:lnTo>
                    <a:pt x="803" y="1081"/>
                  </a:lnTo>
                  <a:lnTo>
                    <a:pt x="803" y="80"/>
                  </a:lnTo>
                  <a:lnTo>
                    <a:pt x="787" y="80"/>
                  </a:lnTo>
                  <a:lnTo>
                    <a:pt x="771" y="80"/>
                  </a:lnTo>
                  <a:lnTo>
                    <a:pt x="752" y="80"/>
                  </a:lnTo>
                  <a:lnTo>
                    <a:pt x="732" y="80"/>
                  </a:lnTo>
                  <a:lnTo>
                    <a:pt x="710" y="79"/>
                  </a:lnTo>
                  <a:lnTo>
                    <a:pt x="687" y="79"/>
                  </a:lnTo>
                  <a:lnTo>
                    <a:pt x="662" y="79"/>
                  </a:lnTo>
                  <a:lnTo>
                    <a:pt x="635" y="78"/>
                  </a:lnTo>
                  <a:lnTo>
                    <a:pt x="609" y="78"/>
                  </a:lnTo>
                  <a:lnTo>
                    <a:pt x="583" y="77"/>
                  </a:lnTo>
                  <a:lnTo>
                    <a:pt x="560" y="77"/>
                  </a:lnTo>
                  <a:lnTo>
                    <a:pt x="539" y="76"/>
                  </a:lnTo>
                  <a:lnTo>
                    <a:pt x="520" y="76"/>
                  </a:lnTo>
                  <a:lnTo>
                    <a:pt x="502" y="76"/>
                  </a:lnTo>
                  <a:lnTo>
                    <a:pt x="486" y="76"/>
                  </a:lnTo>
                  <a:lnTo>
                    <a:pt x="471" y="76"/>
                  </a:lnTo>
                  <a:lnTo>
                    <a:pt x="457" y="76"/>
                  </a:lnTo>
                  <a:lnTo>
                    <a:pt x="441" y="76"/>
                  </a:lnTo>
                  <a:lnTo>
                    <a:pt x="423" y="76"/>
                  </a:lnTo>
                  <a:lnTo>
                    <a:pt x="403" y="76"/>
                  </a:lnTo>
                  <a:lnTo>
                    <a:pt x="382" y="77"/>
                  </a:lnTo>
                  <a:lnTo>
                    <a:pt x="358" y="77"/>
                  </a:lnTo>
                  <a:lnTo>
                    <a:pt x="333" y="78"/>
                  </a:lnTo>
                  <a:lnTo>
                    <a:pt x="306" y="78"/>
                  </a:lnTo>
                  <a:lnTo>
                    <a:pt x="279" y="79"/>
                  </a:lnTo>
                  <a:lnTo>
                    <a:pt x="255" y="79"/>
                  </a:lnTo>
                  <a:lnTo>
                    <a:pt x="232" y="79"/>
                  </a:lnTo>
                  <a:lnTo>
                    <a:pt x="209" y="80"/>
                  </a:lnTo>
                  <a:lnTo>
                    <a:pt x="189" y="80"/>
                  </a:lnTo>
                  <a:lnTo>
                    <a:pt x="170" y="80"/>
                  </a:lnTo>
                  <a:lnTo>
                    <a:pt x="153" y="80"/>
                  </a:lnTo>
                  <a:lnTo>
                    <a:pt x="138" y="80"/>
                  </a:lnTo>
                  <a:lnTo>
                    <a:pt x="138" y="1081"/>
                  </a:lnTo>
                  <a:lnTo>
                    <a:pt x="110" y="1079"/>
                  </a:lnTo>
                  <a:lnTo>
                    <a:pt x="98" y="1079"/>
                  </a:lnTo>
                  <a:lnTo>
                    <a:pt x="91" y="1078"/>
                  </a:lnTo>
                  <a:lnTo>
                    <a:pt x="68" y="107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Freeform 48"/>
            <p:cNvSpPr>
              <a:spLocks/>
            </p:cNvSpPr>
            <p:nvPr userDrawn="1"/>
          </p:nvSpPr>
          <p:spPr bwMode="auto">
            <a:xfrm>
              <a:off x="1990" y="774"/>
              <a:ext cx="427" cy="236"/>
            </a:xfrm>
            <a:custGeom>
              <a:avLst/>
              <a:gdLst>
                <a:gd name="T0" fmla="*/ 1 w 7283"/>
                <a:gd name="T1" fmla="*/ 1 h 4012"/>
                <a:gd name="T2" fmla="*/ 1 w 7283"/>
                <a:gd name="T3" fmla="*/ 1 h 4012"/>
                <a:gd name="T4" fmla="*/ 1 w 7283"/>
                <a:gd name="T5" fmla="*/ 0 h 4012"/>
                <a:gd name="T6" fmla="*/ 1 w 7283"/>
                <a:gd name="T7" fmla="*/ 0 h 4012"/>
                <a:gd name="T8" fmla="*/ 1 w 7283"/>
                <a:gd name="T9" fmla="*/ 0 h 4012"/>
                <a:gd name="T10" fmla="*/ 1 w 7283"/>
                <a:gd name="T11" fmla="*/ 0 h 4012"/>
                <a:gd name="T12" fmla="*/ 1 w 7283"/>
                <a:gd name="T13" fmla="*/ 0 h 4012"/>
                <a:gd name="T14" fmla="*/ 1 w 7283"/>
                <a:gd name="T15" fmla="*/ 0 h 4012"/>
                <a:gd name="T16" fmla="*/ 1 w 7283"/>
                <a:gd name="T17" fmla="*/ 0 h 4012"/>
                <a:gd name="T18" fmla="*/ 1 w 7283"/>
                <a:gd name="T19" fmla="*/ 0 h 4012"/>
                <a:gd name="T20" fmla="*/ 1 w 7283"/>
                <a:gd name="T21" fmla="*/ 0 h 4012"/>
                <a:gd name="T22" fmla="*/ 1 w 7283"/>
                <a:gd name="T23" fmla="*/ 0 h 4012"/>
                <a:gd name="T24" fmla="*/ 1 w 7283"/>
                <a:gd name="T25" fmla="*/ 0 h 4012"/>
                <a:gd name="T26" fmla="*/ 1 w 7283"/>
                <a:gd name="T27" fmla="*/ 0 h 4012"/>
                <a:gd name="T28" fmla="*/ 1 w 7283"/>
                <a:gd name="T29" fmla="*/ 0 h 4012"/>
                <a:gd name="T30" fmla="*/ 1 w 7283"/>
                <a:gd name="T31" fmla="*/ 0 h 4012"/>
                <a:gd name="T32" fmla="*/ 1 w 7283"/>
                <a:gd name="T33" fmla="*/ 0 h 4012"/>
                <a:gd name="T34" fmla="*/ 1 w 7283"/>
                <a:gd name="T35" fmla="*/ 0 h 4012"/>
                <a:gd name="T36" fmla="*/ 1 w 7283"/>
                <a:gd name="T37" fmla="*/ 0 h 4012"/>
                <a:gd name="T38" fmla="*/ 1 w 7283"/>
                <a:gd name="T39" fmla="*/ 0 h 4012"/>
                <a:gd name="T40" fmla="*/ 1 w 7283"/>
                <a:gd name="T41" fmla="*/ 0 h 4012"/>
                <a:gd name="T42" fmla="*/ 1 w 7283"/>
                <a:gd name="T43" fmla="*/ 0 h 4012"/>
                <a:gd name="T44" fmla="*/ 1 w 7283"/>
                <a:gd name="T45" fmla="*/ 0 h 4012"/>
                <a:gd name="T46" fmla="*/ 1 w 7283"/>
                <a:gd name="T47" fmla="*/ 0 h 4012"/>
                <a:gd name="T48" fmla="*/ 1 w 7283"/>
                <a:gd name="T49" fmla="*/ 0 h 4012"/>
                <a:gd name="T50" fmla="*/ 1 w 7283"/>
                <a:gd name="T51" fmla="*/ 0 h 4012"/>
                <a:gd name="T52" fmla="*/ 1 w 7283"/>
                <a:gd name="T53" fmla="*/ 0 h 4012"/>
                <a:gd name="T54" fmla="*/ 1 w 7283"/>
                <a:gd name="T55" fmla="*/ 0 h 4012"/>
                <a:gd name="T56" fmla="*/ 1 w 7283"/>
                <a:gd name="T57" fmla="*/ 0 h 4012"/>
                <a:gd name="T58" fmla="*/ 1 w 7283"/>
                <a:gd name="T59" fmla="*/ 0 h 4012"/>
                <a:gd name="T60" fmla="*/ 1 w 7283"/>
                <a:gd name="T61" fmla="*/ 0 h 4012"/>
                <a:gd name="T62" fmla="*/ 1 w 7283"/>
                <a:gd name="T63" fmla="*/ 0 h 4012"/>
                <a:gd name="T64" fmla="*/ 1 w 7283"/>
                <a:gd name="T65" fmla="*/ 0 h 4012"/>
                <a:gd name="T66" fmla="*/ 1 w 7283"/>
                <a:gd name="T67" fmla="*/ 0 h 4012"/>
                <a:gd name="T68" fmla="*/ 1 w 7283"/>
                <a:gd name="T69" fmla="*/ 0 h 4012"/>
                <a:gd name="T70" fmla="*/ 0 w 7283"/>
                <a:gd name="T71" fmla="*/ 0 h 4012"/>
                <a:gd name="T72" fmla="*/ 0 w 7283"/>
                <a:gd name="T73" fmla="*/ 0 h 4012"/>
                <a:gd name="T74" fmla="*/ 0 w 7283"/>
                <a:gd name="T75" fmla="*/ 0 h 4012"/>
                <a:gd name="T76" fmla="*/ 0 w 7283"/>
                <a:gd name="T77" fmla="*/ 0 h 4012"/>
                <a:gd name="T78" fmla="*/ 0 w 7283"/>
                <a:gd name="T79" fmla="*/ 0 h 4012"/>
                <a:gd name="T80" fmla="*/ 0 w 7283"/>
                <a:gd name="T81" fmla="*/ 0 h 4012"/>
                <a:gd name="T82" fmla="*/ 0 w 7283"/>
                <a:gd name="T83" fmla="*/ 0 h 4012"/>
                <a:gd name="T84" fmla="*/ 0 w 7283"/>
                <a:gd name="T85" fmla="*/ 0 h 4012"/>
                <a:gd name="T86" fmla="*/ 0 w 7283"/>
                <a:gd name="T87" fmla="*/ 0 h 4012"/>
                <a:gd name="T88" fmla="*/ 0 w 7283"/>
                <a:gd name="T89" fmla="*/ 0 h 4012"/>
                <a:gd name="T90" fmla="*/ 0 w 7283"/>
                <a:gd name="T91" fmla="*/ 0 h 4012"/>
                <a:gd name="T92" fmla="*/ 0 w 7283"/>
                <a:gd name="T93" fmla="*/ 0 h 4012"/>
                <a:gd name="T94" fmla="*/ 0 w 7283"/>
                <a:gd name="T95" fmla="*/ 0 h 4012"/>
                <a:gd name="T96" fmla="*/ 0 w 7283"/>
                <a:gd name="T97" fmla="*/ 0 h 4012"/>
                <a:gd name="T98" fmla="*/ 0 w 7283"/>
                <a:gd name="T99" fmla="*/ 0 h 4012"/>
                <a:gd name="T100" fmla="*/ 0 w 7283"/>
                <a:gd name="T101" fmla="*/ 0 h 4012"/>
                <a:gd name="T102" fmla="*/ 0 w 7283"/>
                <a:gd name="T103" fmla="*/ 0 h 4012"/>
                <a:gd name="T104" fmla="*/ 0 w 7283"/>
                <a:gd name="T105" fmla="*/ 0 h 4012"/>
                <a:gd name="T106" fmla="*/ 0 w 7283"/>
                <a:gd name="T107" fmla="*/ 0 h 4012"/>
                <a:gd name="T108" fmla="*/ 0 w 7283"/>
                <a:gd name="T109" fmla="*/ 0 h 4012"/>
                <a:gd name="T110" fmla="*/ 0 w 7283"/>
                <a:gd name="T111" fmla="*/ 0 h 4012"/>
                <a:gd name="T112" fmla="*/ 0 w 7283"/>
                <a:gd name="T113" fmla="*/ 0 h 4012"/>
                <a:gd name="T114" fmla="*/ 0 w 7283"/>
                <a:gd name="T115" fmla="*/ 1 h 4012"/>
                <a:gd name="T116" fmla="*/ 0 w 7283"/>
                <a:gd name="T117" fmla="*/ 1 h 4012"/>
                <a:gd name="T118" fmla="*/ 0 w 7283"/>
                <a:gd name="T119" fmla="*/ 1 h 4012"/>
                <a:gd name="T120" fmla="*/ 0 w 7283"/>
                <a:gd name="T121" fmla="*/ 1 h 4012"/>
                <a:gd name="T122" fmla="*/ 0 w 7283"/>
                <a:gd name="T123" fmla="*/ 1 h 401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283" h="4012">
                  <a:moveTo>
                    <a:pt x="1718" y="3310"/>
                  </a:moveTo>
                  <a:lnTo>
                    <a:pt x="3548" y="3310"/>
                  </a:lnTo>
                  <a:lnTo>
                    <a:pt x="3548" y="2567"/>
                  </a:lnTo>
                  <a:lnTo>
                    <a:pt x="5362" y="2567"/>
                  </a:lnTo>
                  <a:lnTo>
                    <a:pt x="5362" y="1825"/>
                  </a:lnTo>
                  <a:lnTo>
                    <a:pt x="7273" y="1825"/>
                  </a:lnTo>
                  <a:lnTo>
                    <a:pt x="7273" y="1737"/>
                  </a:lnTo>
                  <a:lnTo>
                    <a:pt x="7275" y="1651"/>
                  </a:lnTo>
                  <a:lnTo>
                    <a:pt x="7275" y="1568"/>
                  </a:lnTo>
                  <a:lnTo>
                    <a:pt x="7276" y="1487"/>
                  </a:lnTo>
                  <a:lnTo>
                    <a:pt x="7276" y="1407"/>
                  </a:lnTo>
                  <a:lnTo>
                    <a:pt x="7277" y="1329"/>
                  </a:lnTo>
                  <a:lnTo>
                    <a:pt x="7277" y="1251"/>
                  </a:lnTo>
                  <a:lnTo>
                    <a:pt x="7278" y="1174"/>
                  </a:lnTo>
                  <a:lnTo>
                    <a:pt x="7278" y="1095"/>
                  </a:lnTo>
                  <a:lnTo>
                    <a:pt x="7279" y="1016"/>
                  </a:lnTo>
                  <a:lnTo>
                    <a:pt x="7280" y="935"/>
                  </a:lnTo>
                  <a:lnTo>
                    <a:pt x="7280" y="853"/>
                  </a:lnTo>
                  <a:lnTo>
                    <a:pt x="7281" y="768"/>
                  </a:lnTo>
                  <a:lnTo>
                    <a:pt x="7282" y="680"/>
                  </a:lnTo>
                  <a:lnTo>
                    <a:pt x="7282" y="590"/>
                  </a:lnTo>
                  <a:lnTo>
                    <a:pt x="7283" y="495"/>
                  </a:lnTo>
                  <a:lnTo>
                    <a:pt x="7283" y="221"/>
                  </a:lnTo>
                  <a:lnTo>
                    <a:pt x="7281" y="205"/>
                  </a:lnTo>
                  <a:lnTo>
                    <a:pt x="7278" y="190"/>
                  </a:lnTo>
                  <a:lnTo>
                    <a:pt x="7273" y="176"/>
                  </a:lnTo>
                  <a:lnTo>
                    <a:pt x="7269" y="162"/>
                  </a:lnTo>
                  <a:lnTo>
                    <a:pt x="7264" y="150"/>
                  </a:lnTo>
                  <a:lnTo>
                    <a:pt x="7259" y="138"/>
                  </a:lnTo>
                  <a:lnTo>
                    <a:pt x="7251" y="127"/>
                  </a:lnTo>
                  <a:lnTo>
                    <a:pt x="7245" y="116"/>
                  </a:lnTo>
                  <a:lnTo>
                    <a:pt x="7236" y="106"/>
                  </a:lnTo>
                  <a:lnTo>
                    <a:pt x="7229" y="97"/>
                  </a:lnTo>
                  <a:lnTo>
                    <a:pt x="7219" y="88"/>
                  </a:lnTo>
                  <a:lnTo>
                    <a:pt x="7210" y="80"/>
                  </a:lnTo>
                  <a:lnTo>
                    <a:pt x="7200" y="72"/>
                  </a:lnTo>
                  <a:lnTo>
                    <a:pt x="7190" y="65"/>
                  </a:lnTo>
                  <a:lnTo>
                    <a:pt x="7179" y="58"/>
                  </a:lnTo>
                  <a:lnTo>
                    <a:pt x="7168" y="52"/>
                  </a:lnTo>
                  <a:lnTo>
                    <a:pt x="7143" y="40"/>
                  </a:lnTo>
                  <a:lnTo>
                    <a:pt x="7118" y="31"/>
                  </a:lnTo>
                  <a:lnTo>
                    <a:pt x="7090" y="23"/>
                  </a:lnTo>
                  <a:lnTo>
                    <a:pt x="7062" y="17"/>
                  </a:lnTo>
                  <a:lnTo>
                    <a:pt x="7033" y="12"/>
                  </a:lnTo>
                  <a:lnTo>
                    <a:pt x="7002" y="6"/>
                  </a:lnTo>
                  <a:lnTo>
                    <a:pt x="6972" y="3"/>
                  </a:lnTo>
                  <a:lnTo>
                    <a:pt x="6940" y="0"/>
                  </a:lnTo>
                  <a:lnTo>
                    <a:pt x="6474" y="0"/>
                  </a:lnTo>
                  <a:lnTo>
                    <a:pt x="6360" y="1"/>
                  </a:lnTo>
                  <a:lnTo>
                    <a:pt x="6234" y="2"/>
                  </a:lnTo>
                  <a:lnTo>
                    <a:pt x="6097" y="2"/>
                  </a:lnTo>
                  <a:lnTo>
                    <a:pt x="5948" y="3"/>
                  </a:lnTo>
                  <a:lnTo>
                    <a:pt x="5789" y="3"/>
                  </a:lnTo>
                  <a:lnTo>
                    <a:pt x="5622" y="4"/>
                  </a:lnTo>
                  <a:lnTo>
                    <a:pt x="5447" y="4"/>
                  </a:lnTo>
                  <a:lnTo>
                    <a:pt x="5264" y="5"/>
                  </a:lnTo>
                  <a:lnTo>
                    <a:pt x="5075" y="5"/>
                  </a:lnTo>
                  <a:lnTo>
                    <a:pt x="4880" y="5"/>
                  </a:lnTo>
                  <a:lnTo>
                    <a:pt x="4681" y="6"/>
                  </a:lnTo>
                  <a:lnTo>
                    <a:pt x="4478" y="6"/>
                  </a:lnTo>
                  <a:lnTo>
                    <a:pt x="4271" y="6"/>
                  </a:lnTo>
                  <a:lnTo>
                    <a:pt x="4063" y="6"/>
                  </a:lnTo>
                  <a:lnTo>
                    <a:pt x="3853" y="6"/>
                  </a:lnTo>
                  <a:lnTo>
                    <a:pt x="3643" y="6"/>
                  </a:lnTo>
                  <a:lnTo>
                    <a:pt x="3640" y="6"/>
                  </a:lnTo>
                  <a:lnTo>
                    <a:pt x="3430" y="6"/>
                  </a:lnTo>
                  <a:lnTo>
                    <a:pt x="3220" y="6"/>
                  </a:lnTo>
                  <a:lnTo>
                    <a:pt x="3012" y="6"/>
                  </a:lnTo>
                  <a:lnTo>
                    <a:pt x="2805" y="6"/>
                  </a:lnTo>
                  <a:lnTo>
                    <a:pt x="2602" y="6"/>
                  </a:lnTo>
                  <a:lnTo>
                    <a:pt x="2403" y="5"/>
                  </a:lnTo>
                  <a:lnTo>
                    <a:pt x="2208" y="5"/>
                  </a:lnTo>
                  <a:lnTo>
                    <a:pt x="2019" y="5"/>
                  </a:lnTo>
                  <a:lnTo>
                    <a:pt x="1836" y="4"/>
                  </a:lnTo>
                  <a:lnTo>
                    <a:pt x="1660" y="4"/>
                  </a:lnTo>
                  <a:lnTo>
                    <a:pt x="1493" y="3"/>
                  </a:lnTo>
                  <a:lnTo>
                    <a:pt x="1335" y="3"/>
                  </a:lnTo>
                  <a:lnTo>
                    <a:pt x="1186" y="2"/>
                  </a:lnTo>
                  <a:lnTo>
                    <a:pt x="1049" y="2"/>
                  </a:lnTo>
                  <a:lnTo>
                    <a:pt x="923" y="1"/>
                  </a:lnTo>
                  <a:lnTo>
                    <a:pt x="808" y="0"/>
                  </a:lnTo>
                  <a:lnTo>
                    <a:pt x="343" y="0"/>
                  </a:lnTo>
                  <a:lnTo>
                    <a:pt x="311" y="3"/>
                  </a:lnTo>
                  <a:lnTo>
                    <a:pt x="281" y="6"/>
                  </a:lnTo>
                  <a:lnTo>
                    <a:pt x="250" y="12"/>
                  </a:lnTo>
                  <a:lnTo>
                    <a:pt x="220" y="17"/>
                  </a:lnTo>
                  <a:lnTo>
                    <a:pt x="193" y="23"/>
                  </a:lnTo>
                  <a:lnTo>
                    <a:pt x="165" y="31"/>
                  </a:lnTo>
                  <a:lnTo>
                    <a:pt x="140" y="40"/>
                  </a:lnTo>
                  <a:lnTo>
                    <a:pt x="115" y="52"/>
                  </a:lnTo>
                  <a:lnTo>
                    <a:pt x="104" y="58"/>
                  </a:lnTo>
                  <a:lnTo>
                    <a:pt x="93" y="65"/>
                  </a:lnTo>
                  <a:lnTo>
                    <a:pt x="83" y="72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54" y="97"/>
                  </a:lnTo>
                  <a:lnTo>
                    <a:pt x="46" y="106"/>
                  </a:lnTo>
                  <a:lnTo>
                    <a:pt x="38" y="116"/>
                  </a:lnTo>
                  <a:lnTo>
                    <a:pt x="31" y="127"/>
                  </a:lnTo>
                  <a:lnTo>
                    <a:pt x="24" y="138"/>
                  </a:lnTo>
                  <a:lnTo>
                    <a:pt x="19" y="150"/>
                  </a:lnTo>
                  <a:lnTo>
                    <a:pt x="14" y="162"/>
                  </a:lnTo>
                  <a:lnTo>
                    <a:pt x="10" y="176"/>
                  </a:lnTo>
                  <a:lnTo>
                    <a:pt x="5" y="190"/>
                  </a:lnTo>
                  <a:lnTo>
                    <a:pt x="2" y="205"/>
                  </a:lnTo>
                  <a:lnTo>
                    <a:pt x="0" y="221"/>
                  </a:lnTo>
                  <a:lnTo>
                    <a:pt x="0" y="495"/>
                  </a:lnTo>
                  <a:lnTo>
                    <a:pt x="2" y="737"/>
                  </a:lnTo>
                  <a:lnTo>
                    <a:pt x="4" y="972"/>
                  </a:lnTo>
                  <a:lnTo>
                    <a:pt x="5" y="1203"/>
                  </a:lnTo>
                  <a:lnTo>
                    <a:pt x="6" y="1428"/>
                  </a:lnTo>
                  <a:lnTo>
                    <a:pt x="8" y="1648"/>
                  </a:lnTo>
                  <a:lnTo>
                    <a:pt x="10" y="1865"/>
                  </a:lnTo>
                  <a:lnTo>
                    <a:pt x="10" y="2079"/>
                  </a:lnTo>
                  <a:lnTo>
                    <a:pt x="11" y="2293"/>
                  </a:lnTo>
                  <a:lnTo>
                    <a:pt x="12" y="2504"/>
                  </a:lnTo>
                  <a:lnTo>
                    <a:pt x="12" y="2715"/>
                  </a:lnTo>
                  <a:lnTo>
                    <a:pt x="12" y="2926"/>
                  </a:lnTo>
                  <a:lnTo>
                    <a:pt x="13" y="3139"/>
                  </a:lnTo>
                  <a:lnTo>
                    <a:pt x="13" y="3352"/>
                  </a:lnTo>
                  <a:lnTo>
                    <a:pt x="12" y="3569"/>
                  </a:lnTo>
                  <a:lnTo>
                    <a:pt x="12" y="3788"/>
                  </a:lnTo>
                  <a:lnTo>
                    <a:pt x="12" y="4012"/>
                  </a:lnTo>
                  <a:lnTo>
                    <a:pt x="1718" y="4012"/>
                  </a:lnTo>
                  <a:lnTo>
                    <a:pt x="1718" y="33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Freeform 49"/>
            <p:cNvSpPr>
              <a:spLocks/>
            </p:cNvSpPr>
            <p:nvPr userDrawn="1"/>
          </p:nvSpPr>
          <p:spPr bwMode="auto">
            <a:xfrm>
              <a:off x="1990" y="928"/>
              <a:ext cx="427" cy="357"/>
            </a:xfrm>
            <a:custGeom>
              <a:avLst/>
              <a:gdLst>
                <a:gd name="T0" fmla="*/ 1 w 7279"/>
                <a:gd name="T1" fmla="*/ 0 h 6066"/>
                <a:gd name="T2" fmla="*/ 0 w 7279"/>
                <a:gd name="T3" fmla="*/ 0 h 6066"/>
                <a:gd name="T4" fmla="*/ 0 w 7279"/>
                <a:gd name="T5" fmla="*/ 0 h 6066"/>
                <a:gd name="T6" fmla="*/ 0 w 7279"/>
                <a:gd name="T7" fmla="*/ 1 h 6066"/>
                <a:gd name="T8" fmla="*/ 0 w 7279"/>
                <a:gd name="T9" fmla="*/ 1 h 6066"/>
                <a:gd name="T10" fmla="*/ 0 w 7279"/>
                <a:gd name="T11" fmla="*/ 1 h 6066"/>
                <a:gd name="T12" fmla="*/ 0 w 7279"/>
                <a:gd name="T13" fmla="*/ 1 h 6066"/>
                <a:gd name="T14" fmla="*/ 0 w 7279"/>
                <a:gd name="T15" fmla="*/ 1 h 6066"/>
                <a:gd name="T16" fmla="*/ 0 w 7279"/>
                <a:gd name="T17" fmla="*/ 1 h 6066"/>
                <a:gd name="T18" fmla="*/ 0 w 7279"/>
                <a:gd name="T19" fmla="*/ 1 h 6066"/>
                <a:gd name="T20" fmla="*/ 0 w 7279"/>
                <a:gd name="T21" fmla="*/ 1 h 6066"/>
                <a:gd name="T22" fmla="*/ 0 w 7279"/>
                <a:gd name="T23" fmla="*/ 1 h 6066"/>
                <a:gd name="T24" fmla="*/ 0 w 7279"/>
                <a:gd name="T25" fmla="*/ 1 h 6066"/>
                <a:gd name="T26" fmla="*/ 0 w 7279"/>
                <a:gd name="T27" fmla="*/ 1 h 6066"/>
                <a:gd name="T28" fmla="*/ 0 w 7279"/>
                <a:gd name="T29" fmla="*/ 1 h 6066"/>
                <a:gd name="T30" fmla="*/ 0 w 7279"/>
                <a:gd name="T31" fmla="*/ 1 h 6066"/>
                <a:gd name="T32" fmla="*/ 0 w 7279"/>
                <a:gd name="T33" fmla="*/ 1 h 6066"/>
                <a:gd name="T34" fmla="*/ 0 w 7279"/>
                <a:gd name="T35" fmla="*/ 1 h 6066"/>
                <a:gd name="T36" fmla="*/ 0 w 7279"/>
                <a:gd name="T37" fmla="*/ 1 h 6066"/>
                <a:gd name="T38" fmla="*/ 0 w 7279"/>
                <a:gd name="T39" fmla="*/ 1 h 6066"/>
                <a:gd name="T40" fmla="*/ 1 w 7279"/>
                <a:gd name="T41" fmla="*/ 1 h 6066"/>
                <a:gd name="T42" fmla="*/ 1 w 7279"/>
                <a:gd name="T43" fmla="*/ 1 h 6066"/>
                <a:gd name="T44" fmla="*/ 1 w 7279"/>
                <a:gd name="T45" fmla="*/ 1 h 6066"/>
                <a:gd name="T46" fmla="*/ 1 w 7279"/>
                <a:gd name="T47" fmla="*/ 1 h 6066"/>
                <a:gd name="T48" fmla="*/ 1 w 7279"/>
                <a:gd name="T49" fmla="*/ 1 h 6066"/>
                <a:gd name="T50" fmla="*/ 1 w 7279"/>
                <a:gd name="T51" fmla="*/ 1 h 6066"/>
                <a:gd name="T52" fmla="*/ 1 w 7279"/>
                <a:gd name="T53" fmla="*/ 1 h 6066"/>
                <a:gd name="T54" fmla="*/ 1 w 7279"/>
                <a:gd name="T55" fmla="*/ 1 h 6066"/>
                <a:gd name="T56" fmla="*/ 1 w 7279"/>
                <a:gd name="T57" fmla="*/ 1 h 6066"/>
                <a:gd name="T58" fmla="*/ 1 w 7279"/>
                <a:gd name="T59" fmla="*/ 1 h 6066"/>
                <a:gd name="T60" fmla="*/ 1 w 7279"/>
                <a:gd name="T61" fmla="*/ 1 h 6066"/>
                <a:gd name="T62" fmla="*/ 1 w 7279"/>
                <a:gd name="T63" fmla="*/ 1 h 6066"/>
                <a:gd name="T64" fmla="*/ 1 w 7279"/>
                <a:gd name="T65" fmla="*/ 1 h 6066"/>
                <a:gd name="T66" fmla="*/ 1 w 7279"/>
                <a:gd name="T67" fmla="*/ 1 h 6066"/>
                <a:gd name="T68" fmla="*/ 1 w 7279"/>
                <a:gd name="T69" fmla="*/ 1 h 6066"/>
                <a:gd name="T70" fmla="*/ 1 w 7279"/>
                <a:gd name="T71" fmla="*/ 1 h 6066"/>
                <a:gd name="T72" fmla="*/ 1 w 7279"/>
                <a:gd name="T73" fmla="*/ 1 h 6066"/>
                <a:gd name="T74" fmla="*/ 1 w 7279"/>
                <a:gd name="T75" fmla="*/ 1 h 6066"/>
                <a:gd name="T76" fmla="*/ 1 w 7279"/>
                <a:gd name="T77" fmla="*/ 1 h 6066"/>
                <a:gd name="T78" fmla="*/ 1 w 7279"/>
                <a:gd name="T79" fmla="*/ 1 h 6066"/>
                <a:gd name="T80" fmla="*/ 1 w 7279"/>
                <a:gd name="T81" fmla="*/ 1 h 6066"/>
                <a:gd name="T82" fmla="*/ 1 w 7279"/>
                <a:gd name="T83" fmla="*/ 1 h 6066"/>
                <a:gd name="T84" fmla="*/ 1 w 7279"/>
                <a:gd name="T85" fmla="*/ 0 h 6066"/>
                <a:gd name="T86" fmla="*/ 1 w 7279"/>
                <a:gd name="T87" fmla="*/ 0 h 6066"/>
                <a:gd name="T88" fmla="*/ 1 w 7279"/>
                <a:gd name="T89" fmla="*/ 0 h 6066"/>
                <a:gd name="T90" fmla="*/ 1 w 7279"/>
                <a:gd name="T91" fmla="*/ 0 h 606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279" h="6066">
                  <a:moveTo>
                    <a:pt x="5491" y="0"/>
                  </a:moveTo>
                  <a:lnTo>
                    <a:pt x="5491" y="742"/>
                  </a:lnTo>
                  <a:lnTo>
                    <a:pt x="3661" y="742"/>
                  </a:lnTo>
                  <a:lnTo>
                    <a:pt x="3661" y="1485"/>
                  </a:lnTo>
                  <a:lnTo>
                    <a:pt x="1833" y="1485"/>
                  </a:lnTo>
                  <a:lnTo>
                    <a:pt x="1833" y="2188"/>
                  </a:lnTo>
                  <a:lnTo>
                    <a:pt x="5" y="2188"/>
                  </a:lnTo>
                  <a:lnTo>
                    <a:pt x="5" y="2250"/>
                  </a:lnTo>
                  <a:lnTo>
                    <a:pt x="5" y="2315"/>
                  </a:lnTo>
                  <a:lnTo>
                    <a:pt x="5" y="2381"/>
                  </a:lnTo>
                  <a:lnTo>
                    <a:pt x="4" y="2449"/>
                  </a:lnTo>
                  <a:lnTo>
                    <a:pt x="4" y="2517"/>
                  </a:lnTo>
                  <a:lnTo>
                    <a:pt x="4" y="2586"/>
                  </a:lnTo>
                  <a:lnTo>
                    <a:pt x="3" y="2656"/>
                  </a:lnTo>
                  <a:lnTo>
                    <a:pt x="3" y="2727"/>
                  </a:lnTo>
                  <a:lnTo>
                    <a:pt x="3" y="2797"/>
                  </a:lnTo>
                  <a:lnTo>
                    <a:pt x="2" y="2867"/>
                  </a:lnTo>
                  <a:lnTo>
                    <a:pt x="2" y="2937"/>
                  </a:lnTo>
                  <a:lnTo>
                    <a:pt x="2" y="3007"/>
                  </a:lnTo>
                  <a:lnTo>
                    <a:pt x="1" y="3076"/>
                  </a:lnTo>
                  <a:lnTo>
                    <a:pt x="1" y="3144"/>
                  </a:lnTo>
                  <a:lnTo>
                    <a:pt x="1" y="3211"/>
                  </a:lnTo>
                  <a:lnTo>
                    <a:pt x="0" y="3277"/>
                  </a:lnTo>
                  <a:lnTo>
                    <a:pt x="0" y="3321"/>
                  </a:lnTo>
                  <a:lnTo>
                    <a:pt x="1" y="3366"/>
                  </a:lnTo>
                  <a:lnTo>
                    <a:pt x="2" y="3411"/>
                  </a:lnTo>
                  <a:lnTo>
                    <a:pt x="4" y="3457"/>
                  </a:lnTo>
                  <a:lnTo>
                    <a:pt x="8" y="3504"/>
                  </a:lnTo>
                  <a:lnTo>
                    <a:pt x="12" y="3549"/>
                  </a:lnTo>
                  <a:lnTo>
                    <a:pt x="18" y="3597"/>
                  </a:lnTo>
                  <a:lnTo>
                    <a:pt x="26" y="3644"/>
                  </a:lnTo>
                  <a:lnTo>
                    <a:pt x="35" y="3692"/>
                  </a:lnTo>
                  <a:lnTo>
                    <a:pt x="47" y="3741"/>
                  </a:lnTo>
                  <a:lnTo>
                    <a:pt x="60" y="3788"/>
                  </a:lnTo>
                  <a:lnTo>
                    <a:pt x="77" y="3838"/>
                  </a:lnTo>
                  <a:lnTo>
                    <a:pt x="97" y="3887"/>
                  </a:lnTo>
                  <a:lnTo>
                    <a:pt x="118" y="3937"/>
                  </a:lnTo>
                  <a:lnTo>
                    <a:pt x="143" y="3988"/>
                  </a:lnTo>
                  <a:lnTo>
                    <a:pt x="172" y="4038"/>
                  </a:lnTo>
                  <a:lnTo>
                    <a:pt x="204" y="4090"/>
                  </a:lnTo>
                  <a:lnTo>
                    <a:pt x="240" y="4141"/>
                  </a:lnTo>
                  <a:lnTo>
                    <a:pt x="279" y="4193"/>
                  </a:lnTo>
                  <a:lnTo>
                    <a:pt x="322" y="4246"/>
                  </a:lnTo>
                  <a:lnTo>
                    <a:pt x="371" y="4299"/>
                  </a:lnTo>
                  <a:lnTo>
                    <a:pt x="423" y="4352"/>
                  </a:lnTo>
                  <a:lnTo>
                    <a:pt x="480" y="4406"/>
                  </a:lnTo>
                  <a:lnTo>
                    <a:pt x="542" y="4460"/>
                  </a:lnTo>
                  <a:lnTo>
                    <a:pt x="610" y="4515"/>
                  </a:lnTo>
                  <a:lnTo>
                    <a:pt x="682" y="4571"/>
                  </a:lnTo>
                  <a:lnTo>
                    <a:pt x="761" y="4626"/>
                  </a:lnTo>
                  <a:lnTo>
                    <a:pt x="845" y="4682"/>
                  </a:lnTo>
                  <a:lnTo>
                    <a:pt x="934" y="4739"/>
                  </a:lnTo>
                  <a:lnTo>
                    <a:pt x="1031" y="4797"/>
                  </a:lnTo>
                  <a:lnTo>
                    <a:pt x="1134" y="4854"/>
                  </a:lnTo>
                  <a:lnTo>
                    <a:pt x="1243" y="4912"/>
                  </a:lnTo>
                  <a:lnTo>
                    <a:pt x="1375" y="4980"/>
                  </a:lnTo>
                  <a:lnTo>
                    <a:pt x="1530" y="5058"/>
                  </a:lnTo>
                  <a:lnTo>
                    <a:pt x="1702" y="5144"/>
                  </a:lnTo>
                  <a:lnTo>
                    <a:pt x="1888" y="5234"/>
                  </a:lnTo>
                  <a:lnTo>
                    <a:pt x="2083" y="5328"/>
                  </a:lnTo>
                  <a:lnTo>
                    <a:pt x="2283" y="5425"/>
                  </a:lnTo>
                  <a:lnTo>
                    <a:pt x="2483" y="5521"/>
                  </a:lnTo>
                  <a:lnTo>
                    <a:pt x="2681" y="5615"/>
                  </a:lnTo>
                  <a:lnTo>
                    <a:pt x="2871" y="5705"/>
                  </a:lnTo>
                  <a:lnTo>
                    <a:pt x="3050" y="5789"/>
                  </a:lnTo>
                  <a:lnTo>
                    <a:pt x="3212" y="5866"/>
                  </a:lnTo>
                  <a:lnTo>
                    <a:pt x="3354" y="5932"/>
                  </a:lnTo>
                  <a:lnTo>
                    <a:pt x="3472" y="5989"/>
                  </a:lnTo>
                  <a:lnTo>
                    <a:pt x="3562" y="6030"/>
                  </a:lnTo>
                  <a:lnTo>
                    <a:pt x="3618" y="6057"/>
                  </a:lnTo>
                  <a:lnTo>
                    <a:pt x="3638" y="6066"/>
                  </a:lnTo>
                  <a:lnTo>
                    <a:pt x="3639" y="6066"/>
                  </a:lnTo>
                  <a:lnTo>
                    <a:pt x="3639" y="6065"/>
                  </a:lnTo>
                  <a:lnTo>
                    <a:pt x="3640" y="6066"/>
                  </a:lnTo>
                  <a:lnTo>
                    <a:pt x="3641" y="6066"/>
                  </a:lnTo>
                  <a:lnTo>
                    <a:pt x="3660" y="6057"/>
                  </a:lnTo>
                  <a:lnTo>
                    <a:pt x="3717" y="6030"/>
                  </a:lnTo>
                  <a:lnTo>
                    <a:pt x="3806" y="5989"/>
                  </a:lnTo>
                  <a:lnTo>
                    <a:pt x="3925" y="5932"/>
                  </a:lnTo>
                  <a:lnTo>
                    <a:pt x="4067" y="5866"/>
                  </a:lnTo>
                  <a:lnTo>
                    <a:pt x="4229" y="5789"/>
                  </a:lnTo>
                  <a:lnTo>
                    <a:pt x="4407" y="5705"/>
                  </a:lnTo>
                  <a:lnTo>
                    <a:pt x="4598" y="5615"/>
                  </a:lnTo>
                  <a:lnTo>
                    <a:pt x="4795" y="5521"/>
                  </a:lnTo>
                  <a:lnTo>
                    <a:pt x="4996" y="5425"/>
                  </a:lnTo>
                  <a:lnTo>
                    <a:pt x="5196" y="5328"/>
                  </a:lnTo>
                  <a:lnTo>
                    <a:pt x="5391" y="5234"/>
                  </a:lnTo>
                  <a:lnTo>
                    <a:pt x="5577" y="5144"/>
                  </a:lnTo>
                  <a:lnTo>
                    <a:pt x="5749" y="5058"/>
                  </a:lnTo>
                  <a:lnTo>
                    <a:pt x="5904" y="4980"/>
                  </a:lnTo>
                  <a:lnTo>
                    <a:pt x="6036" y="4912"/>
                  </a:lnTo>
                  <a:lnTo>
                    <a:pt x="6145" y="4854"/>
                  </a:lnTo>
                  <a:lnTo>
                    <a:pt x="6248" y="4797"/>
                  </a:lnTo>
                  <a:lnTo>
                    <a:pt x="6345" y="4739"/>
                  </a:lnTo>
                  <a:lnTo>
                    <a:pt x="6435" y="4682"/>
                  </a:lnTo>
                  <a:lnTo>
                    <a:pt x="6518" y="4626"/>
                  </a:lnTo>
                  <a:lnTo>
                    <a:pt x="6597" y="4571"/>
                  </a:lnTo>
                  <a:lnTo>
                    <a:pt x="6669" y="4515"/>
                  </a:lnTo>
                  <a:lnTo>
                    <a:pt x="6737" y="4460"/>
                  </a:lnTo>
                  <a:lnTo>
                    <a:pt x="6799" y="4406"/>
                  </a:lnTo>
                  <a:lnTo>
                    <a:pt x="6856" y="4352"/>
                  </a:lnTo>
                  <a:lnTo>
                    <a:pt x="6908" y="4299"/>
                  </a:lnTo>
                  <a:lnTo>
                    <a:pt x="6957" y="4246"/>
                  </a:lnTo>
                  <a:lnTo>
                    <a:pt x="7000" y="4193"/>
                  </a:lnTo>
                  <a:lnTo>
                    <a:pt x="7039" y="4141"/>
                  </a:lnTo>
                  <a:lnTo>
                    <a:pt x="7075" y="4090"/>
                  </a:lnTo>
                  <a:lnTo>
                    <a:pt x="7107" y="4038"/>
                  </a:lnTo>
                  <a:lnTo>
                    <a:pt x="7136" y="3988"/>
                  </a:lnTo>
                  <a:lnTo>
                    <a:pt x="7161" y="3937"/>
                  </a:lnTo>
                  <a:lnTo>
                    <a:pt x="7182" y="3887"/>
                  </a:lnTo>
                  <a:lnTo>
                    <a:pt x="7203" y="3838"/>
                  </a:lnTo>
                  <a:lnTo>
                    <a:pt x="7219" y="3788"/>
                  </a:lnTo>
                  <a:lnTo>
                    <a:pt x="7232" y="3741"/>
                  </a:lnTo>
                  <a:lnTo>
                    <a:pt x="7244" y="3692"/>
                  </a:lnTo>
                  <a:lnTo>
                    <a:pt x="7253" y="3644"/>
                  </a:lnTo>
                  <a:lnTo>
                    <a:pt x="7261" y="3597"/>
                  </a:lnTo>
                  <a:lnTo>
                    <a:pt x="7267" y="3549"/>
                  </a:lnTo>
                  <a:lnTo>
                    <a:pt x="7271" y="3504"/>
                  </a:lnTo>
                  <a:lnTo>
                    <a:pt x="7275" y="3457"/>
                  </a:lnTo>
                  <a:lnTo>
                    <a:pt x="7277" y="3411"/>
                  </a:lnTo>
                  <a:lnTo>
                    <a:pt x="7278" y="3366"/>
                  </a:lnTo>
                  <a:lnTo>
                    <a:pt x="7279" y="3321"/>
                  </a:lnTo>
                  <a:lnTo>
                    <a:pt x="7279" y="3277"/>
                  </a:lnTo>
                  <a:lnTo>
                    <a:pt x="7278" y="3064"/>
                  </a:lnTo>
                  <a:lnTo>
                    <a:pt x="7276" y="2854"/>
                  </a:lnTo>
                  <a:lnTo>
                    <a:pt x="7275" y="2644"/>
                  </a:lnTo>
                  <a:lnTo>
                    <a:pt x="7274" y="2435"/>
                  </a:lnTo>
                  <a:lnTo>
                    <a:pt x="7273" y="2227"/>
                  </a:lnTo>
                  <a:lnTo>
                    <a:pt x="7271" y="2019"/>
                  </a:lnTo>
                  <a:lnTo>
                    <a:pt x="7270" y="1813"/>
                  </a:lnTo>
                  <a:lnTo>
                    <a:pt x="7270" y="1607"/>
                  </a:lnTo>
                  <a:lnTo>
                    <a:pt x="7269" y="1402"/>
                  </a:lnTo>
                  <a:lnTo>
                    <a:pt x="7269" y="1199"/>
                  </a:lnTo>
                  <a:lnTo>
                    <a:pt x="7269" y="997"/>
                  </a:lnTo>
                  <a:lnTo>
                    <a:pt x="7268" y="795"/>
                  </a:lnTo>
                  <a:lnTo>
                    <a:pt x="7268" y="594"/>
                  </a:lnTo>
                  <a:lnTo>
                    <a:pt x="7268" y="396"/>
                  </a:lnTo>
                  <a:lnTo>
                    <a:pt x="7269" y="197"/>
                  </a:lnTo>
                  <a:lnTo>
                    <a:pt x="7269" y="0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56" name="Рисунок 123" descr="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3" t="2670" r="2576" b="2734"/>
          <a:stretch>
            <a:fillRect/>
          </a:stretch>
        </p:blipFill>
        <p:spPr bwMode="auto">
          <a:xfrm>
            <a:off x="9748838" y="100013"/>
            <a:ext cx="2206625" cy="30892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Рисунок 124" descr="11__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8" r="15007" b="12390"/>
          <a:stretch>
            <a:fillRect/>
          </a:stretch>
        </p:blipFill>
        <p:spPr bwMode="auto">
          <a:xfrm>
            <a:off x="5975350" y="1279525"/>
            <a:ext cx="3568700" cy="19097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Рисунок 65" descr="2.t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" r="139"/>
          <a:stretch>
            <a:fillRect/>
          </a:stretch>
        </p:blipFill>
        <p:spPr bwMode="auto">
          <a:xfrm>
            <a:off x="2989263" y="2733675"/>
            <a:ext cx="3544887" cy="19097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Прямоугольник 58"/>
          <p:cNvSpPr/>
          <p:nvPr/>
        </p:nvSpPr>
        <p:spPr>
          <a:xfrm>
            <a:off x="2719388" y="4651375"/>
            <a:ext cx="258762" cy="222250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Прямоугольник 59"/>
          <p:cNvSpPr/>
          <p:nvPr userDrawn="1"/>
        </p:nvSpPr>
        <p:spPr>
          <a:xfrm>
            <a:off x="6096000" y="4378325"/>
            <a:ext cx="6096000" cy="265113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Прямоугольник 60"/>
          <p:cNvSpPr/>
          <p:nvPr userDrawn="1"/>
        </p:nvSpPr>
        <p:spPr>
          <a:xfrm>
            <a:off x="0" y="1279525"/>
            <a:ext cx="6096000" cy="265113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2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14107" r="2628" b="6651"/>
          <a:stretch>
            <a:fillRect/>
          </a:stretch>
        </p:blipFill>
        <p:spPr bwMode="auto">
          <a:xfrm>
            <a:off x="0" y="1573213"/>
            <a:ext cx="12192000" cy="276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Прямоугольник 62"/>
          <p:cNvSpPr/>
          <p:nvPr userDrawn="1"/>
        </p:nvSpPr>
        <p:spPr>
          <a:xfrm>
            <a:off x="19302413" y="293688"/>
            <a:ext cx="5245100" cy="1725612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64" name="Group 4"/>
          <p:cNvGrpSpPr>
            <a:grpSpLocks noChangeAspect="1"/>
          </p:cNvGrpSpPr>
          <p:nvPr userDrawn="1"/>
        </p:nvGrpSpPr>
        <p:grpSpPr bwMode="auto">
          <a:xfrm>
            <a:off x="379413" y="1900238"/>
            <a:ext cx="1924050" cy="2143125"/>
            <a:chOff x="1816" y="774"/>
            <a:chExt cx="777" cy="999"/>
          </a:xfrm>
        </p:grpSpPr>
        <p:sp>
          <p:nvSpPr>
            <p:cNvPr id="65" name="Freeform 5"/>
            <p:cNvSpPr>
              <a:spLocks/>
            </p:cNvSpPr>
            <p:nvPr userDrawn="1"/>
          </p:nvSpPr>
          <p:spPr bwMode="auto">
            <a:xfrm>
              <a:off x="2516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2" y="46"/>
                  </a:lnTo>
                  <a:lnTo>
                    <a:pt x="1301" y="77"/>
                  </a:lnTo>
                  <a:lnTo>
                    <a:pt x="1302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7" y="123"/>
                  </a:lnTo>
                  <a:lnTo>
                    <a:pt x="777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1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" name="Freeform 6"/>
            <p:cNvSpPr>
              <a:spLocks/>
            </p:cNvSpPr>
            <p:nvPr userDrawn="1"/>
          </p:nvSpPr>
          <p:spPr bwMode="auto">
            <a:xfrm>
              <a:off x="2417" y="1445"/>
              <a:ext cx="96" cy="103"/>
            </a:xfrm>
            <a:custGeom>
              <a:avLst/>
              <a:gdLst>
                <a:gd name="T0" fmla="*/ 0 w 1620"/>
                <a:gd name="T1" fmla="*/ 0 h 1739"/>
                <a:gd name="T2" fmla="*/ 0 w 1620"/>
                <a:gd name="T3" fmla="*/ 0 h 1739"/>
                <a:gd name="T4" fmla="*/ 0 w 1620"/>
                <a:gd name="T5" fmla="*/ 0 h 1739"/>
                <a:gd name="T6" fmla="*/ 0 w 1620"/>
                <a:gd name="T7" fmla="*/ 0 h 1739"/>
                <a:gd name="T8" fmla="*/ 0 w 1620"/>
                <a:gd name="T9" fmla="*/ 0 h 1739"/>
                <a:gd name="T10" fmla="*/ 0 w 1620"/>
                <a:gd name="T11" fmla="*/ 0 h 1739"/>
                <a:gd name="T12" fmla="*/ 0 w 1620"/>
                <a:gd name="T13" fmla="*/ 0 h 1739"/>
                <a:gd name="T14" fmla="*/ 0 w 1620"/>
                <a:gd name="T15" fmla="*/ 0 h 1739"/>
                <a:gd name="T16" fmla="*/ 0 w 1620"/>
                <a:gd name="T17" fmla="*/ 0 h 1739"/>
                <a:gd name="T18" fmla="*/ 0 w 1620"/>
                <a:gd name="T19" fmla="*/ 0 h 1739"/>
                <a:gd name="T20" fmla="*/ 0 w 1620"/>
                <a:gd name="T21" fmla="*/ 0 h 1739"/>
                <a:gd name="T22" fmla="*/ 0 w 1620"/>
                <a:gd name="T23" fmla="*/ 0 h 1739"/>
                <a:gd name="T24" fmla="*/ 0 w 1620"/>
                <a:gd name="T25" fmla="*/ 0 h 1739"/>
                <a:gd name="T26" fmla="*/ 0 w 1620"/>
                <a:gd name="T27" fmla="*/ 0 h 1739"/>
                <a:gd name="T28" fmla="*/ 0 w 1620"/>
                <a:gd name="T29" fmla="*/ 0 h 1739"/>
                <a:gd name="T30" fmla="*/ 0 w 1620"/>
                <a:gd name="T31" fmla="*/ 0 h 1739"/>
                <a:gd name="T32" fmla="*/ 0 w 1620"/>
                <a:gd name="T33" fmla="*/ 0 h 1739"/>
                <a:gd name="T34" fmla="*/ 0 w 1620"/>
                <a:gd name="T35" fmla="*/ 0 h 1739"/>
                <a:gd name="T36" fmla="*/ 0 w 1620"/>
                <a:gd name="T37" fmla="*/ 0 h 1739"/>
                <a:gd name="T38" fmla="*/ 0 w 1620"/>
                <a:gd name="T39" fmla="*/ 0 h 1739"/>
                <a:gd name="T40" fmla="*/ 0 w 1620"/>
                <a:gd name="T41" fmla="*/ 0 h 1739"/>
                <a:gd name="T42" fmla="*/ 0 w 1620"/>
                <a:gd name="T43" fmla="*/ 0 h 1739"/>
                <a:gd name="T44" fmla="*/ 0 w 1620"/>
                <a:gd name="T45" fmla="*/ 0 h 1739"/>
                <a:gd name="T46" fmla="*/ 0 w 1620"/>
                <a:gd name="T47" fmla="*/ 0 h 1739"/>
                <a:gd name="T48" fmla="*/ 0 w 1620"/>
                <a:gd name="T49" fmla="*/ 0 h 1739"/>
                <a:gd name="T50" fmla="*/ 0 w 1620"/>
                <a:gd name="T51" fmla="*/ 0 h 1739"/>
                <a:gd name="T52" fmla="*/ 0 w 1620"/>
                <a:gd name="T53" fmla="*/ 0 h 1739"/>
                <a:gd name="T54" fmla="*/ 0 w 1620"/>
                <a:gd name="T55" fmla="*/ 0 h 1739"/>
                <a:gd name="T56" fmla="*/ 0 w 1620"/>
                <a:gd name="T57" fmla="*/ 0 h 1739"/>
                <a:gd name="T58" fmla="*/ 0 w 1620"/>
                <a:gd name="T59" fmla="*/ 0 h 1739"/>
                <a:gd name="T60" fmla="*/ 0 w 1620"/>
                <a:gd name="T61" fmla="*/ 0 h 1739"/>
                <a:gd name="T62" fmla="*/ 0 w 1620"/>
                <a:gd name="T63" fmla="*/ 0 h 1739"/>
                <a:gd name="T64" fmla="*/ 0 w 1620"/>
                <a:gd name="T65" fmla="*/ 0 h 1739"/>
                <a:gd name="T66" fmla="*/ 0 w 1620"/>
                <a:gd name="T67" fmla="*/ 0 h 1739"/>
                <a:gd name="T68" fmla="*/ 0 w 1620"/>
                <a:gd name="T69" fmla="*/ 0 h 1739"/>
                <a:gd name="T70" fmla="*/ 0 w 1620"/>
                <a:gd name="T71" fmla="*/ 0 h 1739"/>
                <a:gd name="T72" fmla="*/ 0 w 1620"/>
                <a:gd name="T73" fmla="*/ 0 h 173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20" h="1739">
                  <a:moveTo>
                    <a:pt x="1204" y="803"/>
                  </a:moveTo>
                  <a:lnTo>
                    <a:pt x="883" y="1435"/>
                  </a:lnTo>
                  <a:lnTo>
                    <a:pt x="736" y="1739"/>
                  </a:lnTo>
                  <a:lnTo>
                    <a:pt x="711" y="1736"/>
                  </a:lnTo>
                  <a:lnTo>
                    <a:pt x="690" y="1733"/>
                  </a:lnTo>
                  <a:lnTo>
                    <a:pt x="672" y="1731"/>
                  </a:lnTo>
                  <a:lnTo>
                    <a:pt x="657" y="1731"/>
                  </a:lnTo>
                  <a:lnTo>
                    <a:pt x="628" y="1731"/>
                  </a:lnTo>
                  <a:lnTo>
                    <a:pt x="600" y="1733"/>
                  </a:lnTo>
                  <a:lnTo>
                    <a:pt x="572" y="1736"/>
                  </a:lnTo>
                  <a:lnTo>
                    <a:pt x="543" y="1739"/>
                  </a:lnTo>
                  <a:lnTo>
                    <a:pt x="564" y="1706"/>
                  </a:lnTo>
                  <a:lnTo>
                    <a:pt x="585" y="1672"/>
                  </a:lnTo>
                  <a:lnTo>
                    <a:pt x="607" y="1636"/>
                  </a:lnTo>
                  <a:lnTo>
                    <a:pt x="629" y="1600"/>
                  </a:lnTo>
                  <a:lnTo>
                    <a:pt x="651" y="1562"/>
                  </a:lnTo>
                  <a:lnTo>
                    <a:pt x="673" y="1522"/>
                  </a:lnTo>
                  <a:lnTo>
                    <a:pt x="696" y="1482"/>
                  </a:lnTo>
                  <a:lnTo>
                    <a:pt x="719" y="1441"/>
                  </a:lnTo>
                  <a:lnTo>
                    <a:pt x="844" y="1214"/>
                  </a:lnTo>
                  <a:lnTo>
                    <a:pt x="685" y="981"/>
                  </a:lnTo>
                  <a:lnTo>
                    <a:pt x="459" y="653"/>
                  </a:lnTo>
                  <a:lnTo>
                    <a:pt x="195" y="273"/>
                  </a:lnTo>
                  <a:lnTo>
                    <a:pt x="176" y="246"/>
                  </a:lnTo>
                  <a:lnTo>
                    <a:pt x="160" y="221"/>
                  </a:lnTo>
                  <a:lnTo>
                    <a:pt x="143" y="198"/>
                  </a:lnTo>
                  <a:lnTo>
                    <a:pt x="127" y="175"/>
                  </a:lnTo>
                  <a:lnTo>
                    <a:pt x="112" y="154"/>
                  </a:lnTo>
                  <a:lnTo>
                    <a:pt x="97" y="133"/>
                  </a:lnTo>
                  <a:lnTo>
                    <a:pt x="83" y="115"/>
                  </a:lnTo>
                  <a:lnTo>
                    <a:pt x="69" y="97"/>
                  </a:lnTo>
                  <a:lnTo>
                    <a:pt x="46" y="63"/>
                  </a:lnTo>
                  <a:lnTo>
                    <a:pt x="26" y="35"/>
                  </a:lnTo>
                  <a:lnTo>
                    <a:pt x="11" y="15"/>
                  </a:lnTo>
                  <a:lnTo>
                    <a:pt x="0" y="0"/>
                  </a:lnTo>
                  <a:lnTo>
                    <a:pt x="157" y="8"/>
                  </a:lnTo>
                  <a:lnTo>
                    <a:pt x="210" y="5"/>
                  </a:lnTo>
                  <a:lnTo>
                    <a:pt x="294" y="0"/>
                  </a:lnTo>
                  <a:lnTo>
                    <a:pt x="336" y="69"/>
                  </a:lnTo>
                  <a:lnTo>
                    <a:pt x="377" y="135"/>
                  </a:lnTo>
                  <a:lnTo>
                    <a:pt x="418" y="200"/>
                  </a:lnTo>
                  <a:lnTo>
                    <a:pt x="457" y="263"/>
                  </a:lnTo>
                  <a:lnTo>
                    <a:pt x="496" y="324"/>
                  </a:lnTo>
                  <a:lnTo>
                    <a:pt x="535" y="383"/>
                  </a:lnTo>
                  <a:lnTo>
                    <a:pt x="573" y="441"/>
                  </a:lnTo>
                  <a:lnTo>
                    <a:pt x="610" y="496"/>
                  </a:lnTo>
                  <a:lnTo>
                    <a:pt x="650" y="555"/>
                  </a:lnTo>
                  <a:lnTo>
                    <a:pt x="690" y="615"/>
                  </a:lnTo>
                  <a:lnTo>
                    <a:pt x="733" y="674"/>
                  </a:lnTo>
                  <a:lnTo>
                    <a:pt x="774" y="734"/>
                  </a:lnTo>
                  <a:lnTo>
                    <a:pt x="817" y="792"/>
                  </a:lnTo>
                  <a:lnTo>
                    <a:pt x="861" y="851"/>
                  </a:lnTo>
                  <a:lnTo>
                    <a:pt x="905" y="911"/>
                  </a:lnTo>
                  <a:lnTo>
                    <a:pt x="950" y="969"/>
                  </a:lnTo>
                  <a:lnTo>
                    <a:pt x="978" y="970"/>
                  </a:lnTo>
                  <a:lnTo>
                    <a:pt x="1077" y="768"/>
                  </a:lnTo>
                  <a:lnTo>
                    <a:pt x="1217" y="486"/>
                  </a:lnTo>
                  <a:lnTo>
                    <a:pt x="1352" y="205"/>
                  </a:lnTo>
                  <a:lnTo>
                    <a:pt x="1361" y="187"/>
                  </a:lnTo>
                  <a:lnTo>
                    <a:pt x="1371" y="164"/>
                  </a:lnTo>
                  <a:lnTo>
                    <a:pt x="1386" y="132"/>
                  </a:lnTo>
                  <a:lnTo>
                    <a:pt x="1403" y="92"/>
                  </a:lnTo>
                  <a:lnTo>
                    <a:pt x="1417" y="64"/>
                  </a:lnTo>
                  <a:lnTo>
                    <a:pt x="1428" y="38"/>
                  </a:lnTo>
                  <a:lnTo>
                    <a:pt x="1437" y="17"/>
                  </a:lnTo>
                  <a:lnTo>
                    <a:pt x="1443" y="0"/>
                  </a:lnTo>
                  <a:lnTo>
                    <a:pt x="1465" y="3"/>
                  </a:lnTo>
                  <a:lnTo>
                    <a:pt x="1486" y="5"/>
                  </a:lnTo>
                  <a:lnTo>
                    <a:pt x="1507" y="8"/>
                  </a:lnTo>
                  <a:lnTo>
                    <a:pt x="1529" y="8"/>
                  </a:lnTo>
                  <a:lnTo>
                    <a:pt x="1566" y="5"/>
                  </a:lnTo>
                  <a:lnTo>
                    <a:pt x="1620" y="0"/>
                  </a:lnTo>
                  <a:lnTo>
                    <a:pt x="1496" y="227"/>
                  </a:lnTo>
                  <a:lnTo>
                    <a:pt x="1204" y="8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7" name="Freeform 7"/>
            <p:cNvSpPr>
              <a:spLocks/>
            </p:cNvSpPr>
            <p:nvPr userDrawn="1"/>
          </p:nvSpPr>
          <p:spPr bwMode="auto">
            <a:xfrm>
              <a:off x="2336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4" y="46"/>
                  </a:lnTo>
                  <a:lnTo>
                    <a:pt x="1300" y="77"/>
                  </a:lnTo>
                  <a:lnTo>
                    <a:pt x="1304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90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1" y="1733"/>
                  </a:lnTo>
                  <a:lnTo>
                    <a:pt x="693" y="1731"/>
                  </a:lnTo>
                  <a:lnTo>
                    <a:pt x="668" y="1731"/>
                  </a:lnTo>
                  <a:lnTo>
                    <a:pt x="639" y="1731"/>
                  </a:lnTo>
                  <a:lnTo>
                    <a:pt x="611" y="1733"/>
                  </a:lnTo>
                  <a:lnTo>
                    <a:pt x="583" y="1736"/>
                  </a:lnTo>
                  <a:lnTo>
                    <a:pt x="556" y="1739"/>
                  </a:lnTo>
                  <a:lnTo>
                    <a:pt x="556" y="123"/>
                  </a:lnTo>
                  <a:lnTo>
                    <a:pt x="489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6" y="131"/>
                  </a:lnTo>
                  <a:lnTo>
                    <a:pt x="216" y="135"/>
                  </a:lnTo>
                  <a:lnTo>
                    <a:pt x="145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" name="Freeform 8"/>
            <p:cNvSpPr>
              <a:spLocks/>
            </p:cNvSpPr>
            <p:nvPr userDrawn="1"/>
          </p:nvSpPr>
          <p:spPr bwMode="auto">
            <a:xfrm>
              <a:off x="2231" y="1445"/>
              <a:ext cx="89" cy="103"/>
            </a:xfrm>
            <a:custGeom>
              <a:avLst/>
              <a:gdLst>
                <a:gd name="T0" fmla="*/ 0 w 1516"/>
                <a:gd name="T1" fmla="*/ 0 h 1739"/>
                <a:gd name="T2" fmla="*/ 0 w 1516"/>
                <a:gd name="T3" fmla="*/ 0 h 1739"/>
                <a:gd name="T4" fmla="*/ 0 w 1516"/>
                <a:gd name="T5" fmla="*/ 0 h 1739"/>
                <a:gd name="T6" fmla="*/ 0 w 1516"/>
                <a:gd name="T7" fmla="*/ 0 h 1739"/>
                <a:gd name="T8" fmla="*/ 0 w 1516"/>
                <a:gd name="T9" fmla="*/ 0 h 1739"/>
                <a:gd name="T10" fmla="*/ 0 w 1516"/>
                <a:gd name="T11" fmla="*/ 0 h 1739"/>
                <a:gd name="T12" fmla="*/ 0 w 1516"/>
                <a:gd name="T13" fmla="*/ 0 h 1739"/>
                <a:gd name="T14" fmla="*/ 0 w 1516"/>
                <a:gd name="T15" fmla="*/ 0 h 1739"/>
                <a:gd name="T16" fmla="*/ 0 w 1516"/>
                <a:gd name="T17" fmla="*/ 0 h 1739"/>
                <a:gd name="T18" fmla="*/ 0 w 1516"/>
                <a:gd name="T19" fmla="*/ 0 h 1739"/>
                <a:gd name="T20" fmla="*/ 0 w 1516"/>
                <a:gd name="T21" fmla="*/ 0 h 1739"/>
                <a:gd name="T22" fmla="*/ 0 w 1516"/>
                <a:gd name="T23" fmla="*/ 0 h 1739"/>
                <a:gd name="T24" fmla="*/ 0 w 1516"/>
                <a:gd name="T25" fmla="*/ 0 h 1739"/>
                <a:gd name="T26" fmla="*/ 0 w 1516"/>
                <a:gd name="T27" fmla="*/ 0 h 1739"/>
                <a:gd name="T28" fmla="*/ 0 w 1516"/>
                <a:gd name="T29" fmla="*/ 0 h 1739"/>
                <a:gd name="T30" fmla="*/ 0 w 1516"/>
                <a:gd name="T31" fmla="*/ 0 h 1739"/>
                <a:gd name="T32" fmla="*/ 0 w 1516"/>
                <a:gd name="T33" fmla="*/ 0 h 1739"/>
                <a:gd name="T34" fmla="*/ 0 w 1516"/>
                <a:gd name="T35" fmla="*/ 0 h 1739"/>
                <a:gd name="T36" fmla="*/ 0 w 1516"/>
                <a:gd name="T37" fmla="*/ 0 h 1739"/>
                <a:gd name="T38" fmla="*/ 0 w 1516"/>
                <a:gd name="T39" fmla="*/ 0 h 1739"/>
                <a:gd name="T40" fmla="*/ 0 w 1516"/>
                <a:gd name="T41" fmla="*/ 0 h 1739"/>
                <a:gd name="T42" fmla="*/ 0 w 1516"/>
                <a:gd name="T43" fmla="*/ 0 h 1739"/>
                <a:gd name="T44" fmla="*/ 0 w 1516"/>
                <a:gd name="T45" fmla="*/ 0 h 1739"/>
                <a:gd name="T46" fmla="*/ 0 w 1516"/>
                <a:gd name="T47" fmla="*/ 0 h 1739"/>
                <a:gd name="T48" fmla="*/ 0 w 1516"/>
                <a:gd name="T49" fmla="*/ 0 h 1739"/>
                <a:gd name="T50" fmla="*/ 0 w 1516"/>
                <a:gd name="T51" fmla="*/ 0 h 1739"/>
                <a:gd name="T52" fmla="*/ 0 w 1516"/>
                <a:gd name="T53" fmla="*/ 0 h 1739"/>
                <a:gd name="T54" fmla="*/ 0 w 1516"/>
                <a:gd name="T55" fmla="*/ 0 h 17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16" h="1739">
                  <a:moveTo>
                    <a:pt x="1267" y="351"/>
                  </a:moveTo>
                  <a:lnTo>
                    <a:pt x="209" y="1583"/>
                  </a:lnTo>
                  <a:lnTo>
                    <a:pt x="169" y="1627"/>
                  </a:lnTo>
                  <a:lnTo>
                    <a:pt x="135" y="1668"/>
                  </a:lnTo>
                  <a:lnTo>
                    <a:pt x="105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2" y="8"/>
                  </a:lnTo>
                  <a:lnTo>
                    <a:pt x="223" y="0"/>
                  </a:lnTo>
                  <a:lnTo>
                    <a:pt x="223" y="1327"/>
                  </a:lnTo>
                  <a:lnTo>
                    <a:pt x="250" y="1327"/>
                  </a:lnTo>
                  <a:lnTo>
                    <a:pt x="1405" y="0"/>
                  </a:lnTo>
                  <a:lnTo>
                    <a:pt x="1516" y="0"/>
                  </a:lnTo>
                  <a:lnTo>
                    <a:pt x="1516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5" y="1731"/>
                  </a:lnTo>
                  <a:lnTo>
                    <a:pt x="1383" y="1731"/>
                  </a:lnTo>
                  <a:lnTo>
                    <a:pt x="1358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7" y="3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9" name="Freeform 9"/>
            <p:cNvSpPr>
              <a:spLocks/>
            </p:cNvSpPr>
            <p:nvPr userDrawn="1"/>
          </p:nvSpPr>
          <p:spPr bwMode="auto">
            <a:xfrm>
              <a:off x="2137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3" y="46"/>
                  </a:lnTo>
                  <a:lnTo>
                    <a:pt x="1301" y="77"/>
                  </a:lnTo>
                  <a:lnTo>
                    <a:pt x="1303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5" y="130"/>
                  </a:lnTo>
                  <a:lnTo>
                    <a:pt x="959" y="130"/>
                  </a:lnTo>
                  <a:lnTo>
                    <a:pt x="925" y="128"/>
                  </a:lnTo>
                  <a:lnTo>
                    <a:pt x="894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2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6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0" name="Freeform 10"/>
            <p:cNvSpPr>
              <a:spLocks/>
            </p:cNvSpPr>
            <p:nvPr userDrawn="1"/>
          </p:nvSpPr>
          <p:spPr bwMode="auto">
            <a:xfrm>
              <a:off x="2040" y="1443"/>
              <a:ext cx="89" cy="106"/>
            </a:xfrm>
            <a:custGeom>
              <a:avLst/>
              <a:gdLst>
                <a:gd name="T0" fmla="*/ 0 w 1501"/>
                <a:gd name="T1" fmla="*/ 0 h 1807"/>
                <a:gd name="T2" fmla="*/ 0 w 1501"/>
                <a:gd name="T3" fmla="*/ 0 h 1807"/>
                <a:gd name="T4" fmla="*/ 0 w 1501"/>
                <a:gd name="T5" fmla="*/ 0 h 1807"/>
                <a:gd name="T6" fmla="*/ 0 w 1501"/>
                <a:gd name="T7" fmla="*/ 0 h 1807"/>
                <a:gd name="T8" fmla="*/ 0 w 1501"/>
                <a:gd name="T9" fmla="*/ 0 h 1807"/>
                <a:gd name="T10" fmla="*/ 0 w 1501"/>
                <a:gd name="T11" fmla="*/ 0 h 1807"/>
                <a:gd name="T12" fmla="*/ 0 w 1501"/>
                <a:gd name="T13" fmla="*/ 0 h 1807"/>
                <a:gd name="T14" fmla="*/ 0 w 1501"/>
                <a:gd name="T15" fmla="*/ 0 h 1807"/>
                <a:gd name="T16" fmla="*/ 0 w 1501"/>
                <a:gd name="T17" fmla="*/ 0 h 1807"/>
                <a:gd name="T18" fmla="*/ 0 w 1501"/>
                <a:gd name="T19" fmla="*/ 0 h 1807"/>
                <a:gd name="T20" fmla="*/ 0 w 1501"/>
                <a:gd name="T21" fmla="*/ 0 h 1807"/>
                <a:gd name="T22" fmla="*/ 0 w 1501"/>
                <a:gd name="T23" fmla="*/ 0 h 1807"/>
                <a:gd name="T24" fmla="*/ 0 w 1501"/>
                <a:gd name="T25" fmla="*/ 0 h 1807"/>
                <a:gd name="T26" fmla="*/ 0 w 1501"/>
                <a:gd name="T27" fmla="*/ 0 h 1807"/>
                <a:gd name="T28" fmla="*/ 0 w 1501"/>
                <a:gd name="T29" fmla="*/ 0 h 1807"/>
                <a:gd name="T30" fmla="*/ 0 w 1501"/>
                <a:gd name="T31" fmla="*/ 0 h 1807"/>
                <a:gd name="T32" fmla="*/ 0 w 1501"/>
                <a:gd name="T33" fmla="*/ 0 h 1807"/>
                <a:gd name="T34" fmla="*/ 0 w 1501"/>
                <a:gd name="T35" fmla="*/ 0 h 1807"/>
                <a:gd name="T36" fmla="*/ 0 w 1501"/>
                <a:gd name="T37" fmla="*/ 0 h 1807"/>
                <a:gd name="T38" fmla="*/ 0 w 1501"/>
                <a:gd name="T39" fmla="*/ 0 h 1807"/>
                <a:gd name="T40" fmla="*/ 0 w 1501"/>
                <a:gd name="T41" fmla="*/ 0 h 1807"/>
                <a:gd name="T42" fmla="*/ 0 w 1501"/>
                <a:gd name="T43" fmla="*/ 0 h 1807"/>
                <a:gd name="T44" fmla="*/ 0 w 1501"/>
                <a:gd name="T45" fmla="*/ 0 h 1807"/>
                <a:gd name="T46" fmla="*/ 0 w 1501"/>
                <a:gd name="T47" fmla="*/ 0 h 1807"/>
                <a:gd name="T48" fmla="*/ 0 w 1501"/>
                <a:gd name="T49" fmla="*/ 0 h 1807"/>
                <a:gd name="T50" fmla="*/ 0 w 1501"/>
                <a:gd name="T51" fmla="*/ 0 h 1807"/>
                <a:gd name="T52" fmla="*/ 0 w 1501"/>
                <a:gd name="T53" fmla="*/ 0 h 1807"/>
                <a:gd name="T54" fmla="*/ 0 w 1501"/>
                <a:gd name="T55" fmla="*/ 0 h 1807"/>
                <a:gd name="T56" fmla="*/ 0 w 1501"/>
                <a:gd name="T57" fmla="*/ 0 h 1807"/>
                <a:gd name="T58" fmla="*/ 0 w 1501"/>
                <a:gd name="T59" fmla="*/ 0 h 1807"/>
                <a:gd name="T60" fmla="*/ 0 w 1501"/>
                <a:gd name="T61" fmla="*/ 0 h 1807"/>
                <a:gd name="T62" fmla="*/ 0 w 1501"/>
                <a:gd name="T63" fmla="*/ 0 h 1807"/>
                <a:gd name="T64" fmla="*/ 0 w 1501"/>
                <a:gd name="T65" fmla="*/ 0 h 1807"/>
                <a:gd name="T66" fmla="*/ 0 w 1501"/>
                <a:gd name="T67" fmla="*/ 0 h 1807"/>
                <a:gd name="T68" fmla="*/ 0 w 1501"/>
                <a:gd name="T69" fmla="*/ 0 h 1807"/>
                <a:gd name="T70" fmla="*/ 0 w 1501"/>
                <a:gd name="T71" fmla="*/ 0 h 1807"/>
                <a:gd name="T72" fmla="*/ 0 w 1501"/>
                <a:gd name="T73" fmla="*/ 0 h 1807"/>
                <a:gd name="T74" fmla="*/ 0 w 1501"/>
                <a:gd name="T75" fmla="*/ 0 h 1807"/>
                <a:gd name="T76" fmla="*/ 0 w 1501"/>
                <a:gd name="T77" fmla="*/ 0 h 1807"/>
                <a:gd name="T78" fmla="*/ 0 w 1501"/>
                <a:gd name="T79" fmla="*/ 0 h 1807"/>
                <a:gd name="T80" fmla="*/ 0 w 1501"/>
                <a:gd name="T81" fmla="*/ 0 h 1807"/>
                <a:gd name="T82" fmla="*/ 0 w 1501"/>
                <a:gd name="T83" fmla="*/ 0 h 1807"/>
                <a:gd name="T84" fmla="*/ 0 w 1501"/>
                <a:gd name="T85" fmla="*/ 0 h 1807"/>
                <a:gd name="T86" fmla="*/ 0 w 1501"/>
                <a:gd name="T87" fmla="*/ 0 h 1807"/>
                <a:gd name="T88" fmla="*/ 0 w 1501"/>
                <a:gd name="T89" fmla="*/ 0 h 1807"/>
                <a:gd name="T90" fmla="*/ 0 w 1501"/>
                <a:gd name="T91" fmla="*/ 0 h 1807"/>
                <a:gd name="T92" fmla="*/ 0 w 1501"/>
                <a:gd name="T93" fmla="*/ 0 h 1807"/>
                <a:gd name="T94" fmla="*/ 0 w 1501"/>
                <a:gd name="T95" fmla="*/ 0 h 1807"/>
                <a:gd name="T96" fmla="*/ 0 w 1501"/>
                <a:gd name="T97" fmla="*/ 0 h 1807"/>
                <a:gd name="T98" fmla="*/ 0 w 1501"/>
                <a:gd name="T99" fmla="*/ 0 h 1807"/>
                <a:gd name="T100" fmla="*/ 0 w 1501"/>
                <a:gd name="T101" fmla="*/ 0 h 1807"/>
                <a:gd name="T102" fmla="*/ 0 w 1501"/>
                <a:gd name="T103" fmla="*/ 0 h 1807"/>
                <a:gd name="T104" fmla="*/ 0 w 1501"/>
                <a:gd name="T105" fmla="*/ 0 h 1807"/>
                <a:gd name="T106" fmla="*/ 0 w 1501"/>
                <a:gd name="T107" fmla="*/ 0 h 1807"/>
                <a:gd name="T108" fmla="*/ 0 w 1501"/>
                <a:gd name="T109" fmla="*/ 0 h 1807"/>
                <a:gd name="T110" fmla="*/ 0 w 1501"/>
                <a:gd name="T111" fmla="*/ 0 h 1807"/>
                <a:gd name="T112" fmla="*/ 0 w 1501"/>
                <a:gd name="T113" fmla="*/ 0 h 1807"/>
                <a:gd name="T114" fmla="*/ 0 w 1501"/>
                <a:gd name="T115" fmla="*/ 0 h 1807"/>
                <a:gd name="T116" fmla="*/ 0 w 1501"/>
                <a:gd name="T117" fmla="*/ 0 h 180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501" h="1807">
                  <a:moveTo>
                    <a:pt x="249" y="906"/>
                  </a:moveTo>
                  <a:lnTo>
                    <a:pt x="249" y="936"/>
                  </a:lnTo>
                  <a:lnTo>
                    <a:pt x="250" y="965"/>
                  </a:lnTo>
                  <a:lnTo>
                    <a:pt x="252" y="995"/>
                  </a:lnTo>
                  <a:lnTo>
                    <a:pt x="254" y="1022"/>
                  </a:lnTo>
                  <a:lnTo>
                    <a:pt x="257" y="1050"/>
                  </a:lnTo>
                  <a:lnTo>
                    <a:pt x="260" y="1077"/>
                  </a:lnTo>
                  <a:lnTo>
                    <a:pt x="265" y="1104"/>
                  </a:lnTo>
                  <a:lnTo>
                    <a:pt x="270" y="1130"/>
                  </a:lnTo>
                  <a:lnTo>
                    <a:pt x="275" y="1157"/>
                  </a:lnTo>
                  <a:lnTo>
                    <a:pt x="282" y="1182"/>
                  </a:lnTo>
                  <a:lnTo>
                    <a:pt x="288" y="1208"/>
                  </a:lnTo>
                  <a:lnTo>
                    <a:pt x="296" y="1232"/>
                  </a:lnTo>
                  <a:lnTo>
                    <a:pt x="305" y="1257"/>
                  </a:lnTo>
                  <a:lnTo>
                    <a:pt x="313" y="1280"/>
                  </a:lnTo>
                  <a:lnTo>
                    <a:pt x="323" y="1303"/>
                  </a:lnTo>
                  <a:lnTo>
                    <a:pt x="333" y="1326"/>
                  </a:lnTo>
                  <a:lnTo>
                    <a:pt x="344" y="1348"/>
                  </a:lnTo>
                  <a:lnTo>
                    <a:pt x="356" y="1370"/>
                  </a:lnTo>
                  <a:lnTo>
                    <a:pt x="368" y="1392"/>
                  </a:lnTo>
                  <a:lnTo>
                    <a:pt x="381" y="1412"/>
                  </a:lnTo>
                  <a:lnTo>
                    <a:pt x="394" y="1432"/>
                  </a:lnTo>
                  <a:lnTo>
                    <a:pt x="408" y="1451"/>
                  </a:lnTo>
                  <a:lnTo>
                    <a:pt x="422" y="1469"/>
                  </a:lnTo>
                  <a:lnTo>
                    <a:pt x="437" y="1487"/>
                  </a:lnTo>
                  <a:lnTo>
                    <a:pt x="452" y="1505"/>
                  </a:lnTo>
                  <a:lnTo>
                    <a:pt x="468" y="1521"/>
                  </a:lnTo>
                  <a:lnTo>
                    <a:pt x="485" y="1537"/>
                  </a:lnTo>
                  <a:lnTo>
                    <a:pt x="502" y="1553"/>
                  </a:lnTo>
                  <a:lnTo>
                    <a:pt x="519" y="1567"/>
                  </a:lnTo>
                  <a:lnTo>
                    <a:pt x="537" y="1580"/>
                  </a:lnTo>
                  <a:lnTo>
                    <a:pt x="556" y="1594"/>
                  </a:lnTo>
                  <a:lnTo>
                    <a:pt x="575" y="1607"/>
                  </a:lnTo>
                  <a:lnTo>
                    <a:pt x="594" y="1619"/>
                  </a:lnTo>
                  <a:lnTo>
                    <a:pt x="614" y="1630"/>
                  </a:lnTo>
                  <a:lnTo>
                    <a:pt x="634" y="1641"/>
                  </a:lnTo>
                  <a:lnTo>
                    <a:pt x="654" y="1651"/>
                  </a:lnTo>
                  <a:lnTo>
                    <a:pt x="676" y="1659"/>
                  </a:lnTo>
                  <a:lnTo>
                    <a:pt x="697" y="1668"/>
                  </a:lnTo>
                  <a:lnTo>
                    <a:pt x="719" y="1675"/>
                  </a:lnTo>
                  <a:lnTo>
                    <a:pt x="740" y="1681"/>
                  </a:lnTo>
                  <a:lnTo>
                    <a:pt x="762" y="1688"/>
                  </a:lnTo>
                  <a:lnTo>
                    <a:pt x="785" y="1693"/>
                  </a:lnTo>
                  <a:lnTo>
                    <a:pt x="808" y="1697"/>
                  </a:lnTo>
                  <a:lnTo>
                    <a:pt x="831" y="1700"/>
                  </a:lnTo>
                  <a:lnTo>
                    <a:pt x="855" y="1703"/>
                  </a:lnTo>
                  <a:lnTo>
                    <a:pt x="879" y="1705"/>
                  </a:lnTo>
                  <a:lnTo>
                    <a:pt x="903" y="1706"/>
                  </a:lnTo>
                  <a:lnTo>
                    <a:pt x="928" y="1707"/>
                  </a:lnTo>
                  <a:lnTo>
                    <a:pt x="960" y="1706"/>
                  </a:lnTo>
                  <a:lnTo>
                    <a:pt x="990" y="1705"/>
                  </a:lnTo>
                  <a:lnTo>
                    <a:pt x="1020" y="1701"/>
                  </a:lnTo>
                  <a:lnTo>
                    <a:pt x="1050" y="1697"/>
                  </a:lnTo>
                  <a:lnTo>
                    <a:pt x="1079" y="1692"/>
                  </a:lnTo>
                  <a:lnTo>
                    <a:pt x="1108" y="1686"/>
                  </a:lnTo>
                  <a:lnTo>
                    <a:pt x="1136" y="1678"/>
                  </a:lnTo>
                  <a:lnTo>
                    <a:pt x="1165" y="1669"/>
                  </a:lnTo>
                  <a:lnTo>
                    <a:pt x="1192" y="1659"/>
                  </a:lnTo>
                  <a:lnTo>
                    <a:pt x="1218" y="1649"/>
                  </a:lnTo>
                  <a:lnTo>
                    <a:pt x="1242" y="1639"/>
                  </a:lnTo>
                  <a:lnTo>
                    <a:pt x="1266" y="1629"/>
                  </a:lnTo>
                  <a:lnTo>
                    <a:pt x="1288" y="1619"/>
                  </a:lnTo>
                  <a:lnTo>
                    <a:pt x="1309" y="1608"/>
                  </a:lnTo>
                  <a:lnTo>
                    <a:pt x="1329" y="1596"/>
                  </a:lnTo>
                  <a:lnTo>
                    <a:pt x="1347" y="1585"/>
                  </a:lnTo>
                  <a:lnTo>
                    <a:pt x="1382" y="1562"/>
                  </a:lnTo>
                  <a:lnTo>
                    <a:pt x="1414" y="1541"/>
                  </a:lnTo>
                  <a:lnTo>
                    <a:pt x="1442" y="1521"/>
                  </a:lnTo>
                  <a:lnTo>
                    <a:pt x="1467" y="1502"/>
                  </a:lnTo>
                  <a:lnTo>
                    <a:pt x="1452" y="1661"/>
                  </a:lnTo>
                  <a:lnTo>
                    <a:pt x="1434" y="1674"/>
                  </a:lnTo>
                  <a:lnTo>
                    <a:pt x="1414" y="1686"/>
                  </a:lnTo>
                  <a:lnTo>
                    <a:pt x="1395" y="1696"/>
                  </a:lnTo>
                  <a:lnTo>
                    <a:pt x="1374" y="1707"/>
                  </a:lnTo>
                  <a:lnTo>
                    <a:pt x="1353" y="1717"/>
                  </a:lnTo>
                  <a:lnTo>
                    <a:pt x="1330" y="1727"/>
                  </a:lnTo>
                  <a:lnTo>
                    <a:pt x="1308" y="1735"/>
                  </a:lnTo>
                  <a:lnTo>
                    <a:pt x="1285" y="1744"/>
                  </a:lnTo>
                  <a:lnTo>
                    <a:pt x="1263" y="1751"/>
                  </a:lnTo>
                  <a:lnTo>
                    <a:pt x="1240" y="1758"/>
                  </a:lnTo>
                  <a:lnTo>
                    <a:pt x="1218" y="1764"/>
                  </a:lnTo>
                  <a:lnTo>
                    <a:pt x="1195" y="1769"/>
                  </a:lnTo>
                  <a:lnTo>
                    <a:pt x="1170" y="1776"/>
                  </a:lnTo>
                  <a:lnTo>
                    <a:pt x="1146" y="1781"/>
                  </a:lnTo>
                  <a:lnTo>
                    <a:pt x="1122" y="1785"/>
                  </a:lnTo>
                  <a:lnTo>
                    <a:pt x="1096" y="1791"/>
                  </a:lnTo>
                  <a:lnTo>
                    <a:pt x="1072" y="1794"/>
                  </a:lnTo>
                  <a:lnTo>
                    <a:pt x="1046" y="1797"/>
                  </a:lnTo>
                  <a:lnTo>
                    <a:pt x="1021" y="1799"/>
                  </a:lnTo>
                  <a:lnTo>
                    <a:pt x="996" y="1802"/>
                  </a:lnTo>
                  <a:lnTo>
                    <a:pt x="970" y="1803"/>
                  </a:lnTo>
                  <a:lnTo>
                    <a:pt x="945" y="1804"/>
                  </a:lnTo>
                  <a:lnTo>
                    <a:pt x="918" y="1806"/>
                  </a:lnTo>
                  <a:lnTo>
                    <a:pt x="893" y="1807"/>
                  </a:lnTo>
                  <a:lnTo>
                    <a:pt x="842" y="1806"/>
                  </a:lnTo>
                  <a:lnTo>
                    <a:pt x="791" y="1802"/>
                  </a:lnTo>
                  <a:lnTo>
                    <a:pt x="742" y="1797"/>
                  </a:lnTo>
                  <a:lnTo>
                    <a:pt x="696" y="1791"/>
                  </a:lnTo>
                  <a:lnTo>
                    <a:pt x="672" y="1786"/>
                  </a:lnTo>
                  <a:lnTo>
                    <a:pt x="649" y="1782"/>
                  </a:lnTo>
                  <a:lnTo>
                    <a:pt x="627" y="1777"/>
                  </a:lnTo>
                  <a:lnTo>
                    <a:pt x="605" y="1770"/>
                  </a:lnTo>
                  <a:lnTo>
                    <a:pt x="582" y="1764"/>
                  </a:lnTo>
                  <a:lnTo>
                    <a:pt x="561" y="1758"/>
                  </a:lnTo>
                  <a:lnTo>
                    <a:pt x="540" y="1750"/>
                  </a:lnTo>
                  <a:lnTo>
                    <a:pt x="519" y="1743"/>
                  </a:lnTo>
                  <a:lnTo>
                    <a:pt x="499" y="1734"/>
                  </a:lnTo>
                  <a:lnTo>
                    <a:pt x="479" y="1727"/>
                  </a:lnTo>
                  <a:lnTo>
                    <a:pt x="458" y="1717"/>
                  </a:lnTo>
                  <a:lnTo>
                    <a:pt x="439" y="1708"/>
                  </a:lnTo>
                  <a:lnTo>
                    <a:pt x="420" y="1698"/>
                  </a:lnTo>
                  <a:lnTo>
                    <a:pt x="402" y="1689"/>
                  </a:lnTo>
                  <a:lnTo>
                    <a:pt x="383" y="1678"/>
                  </a:lnTo>
                  <a:lnTo>
                    <a:pt x="366" y="1666"/>
                  </a:lnTo>
                  <a:lnTo>
                    <a:pt x="348" y="1655"/>
                  </a:lnTo>
                  <a:lnTo>
                    <a:pt x="331" y="1643"/>
                  </a:lnTo>
                  <a:lnTo>
                    <a:pt x="315" y="1630"/>
                  </a:lnTo>
                  <a:lnTo>
                    <a:pt x="300" y="1618"/>
                  </a:lnTo>
                  <a:lnTo>
                    <a:pt x="284" y="1604"/>
                  </a:lnTo>
                  <a:lnTo>
                    <a:pt x="268" y="1590"/>
                  </a:lnTo>
                  <a:lnTo>
                    <a:pt x="253" y="1576"/>
                  </a:lnTo>
                  <a:lnTo>
                    <a:pt x="239" y="1561"/>
                  </a:lnTo>
                  <a:lnTo>
                    <a:pt x="224" y="1547"/>
                  </a:lnTo>
                  <a:lnTo>
                    <a:pt x="211" y="1532"/>
                  </a:lnTo>
                  <a:lnTo>
                    <a:pt x="198" y="1516"/>
                  </a:lnTo>
                  <a:lnTo>
                    <a:pt x="184" y="1499"/>
                  </a:lnTo>
                  <a:lnTo>
                    <a:pt x="172" y="1483"/>
                  </a:lnTo>
                  <a:lnTo>
                    <a:pt x="160" y="1465"/>
                  </a:lnTo>
                  <a:lnTo>
                    <a:pt x="148" y="1448"/>
                  </a:lnTo>
                  <a:lnTo>
                    <a:pt x="136" y="1430"/>
                  </a:lnTo>
                  <a:lnTo>
                    <a:pt x="126" y="1412"/>
                  </a:lnTo>
                  <a:lnTo>
                    <a:pt x="115" y="1393"/>
                  </a:lnTo>
                  <a:lnTo>
                    <a:pt x="106" y="1373"/>
                  </a:lnTo>
                  <a:lnTo>
                    <a:pt x="96" y="1353"/>
                  </a:lnTo>
                  <a:lnTo>
                    <a:pt x="87" y="1334"/>
                  </a:lnTo>
                  <a:lnTo>
                    <a:pt x="78" y="1313"/>
                  </a:lnTo>
                  <a:lnTo>
                    <a:pt x="70" y="1293"/>
                  </a:lnTo>
                  <a:lnTo>
                    <a:pt x="61" y="1272"/>
                  </a:lnTo>
                  <a:lnTo>
                    <a:pt x="47" y="1228"/>
                  </a:lnTo>
                  <a:lnTo>
                    <a:pt x="35" y="1183"/>
                  </a:lnTo>
                  <a:lnTo>
                    <a:pt x="24" y="1138"/>
                  </a:lnTo>
                  <a:lnTo>
                    <a:pt x="15" y="1092"/>
                  </a:lnTo>
                  <a:lnTo>
                    <a:pt x="8" y="1044"/>
                  </a:lnTo>
                  <a:lnTo>
                    <a:pt x="3" y="997"/>
                  </a:lnTo>
                  <a:lnTo>
                    <a:pt x="1" y="947"/>
                  </a:lnTo>
                  <a:lnTo>
                    <a:pt x="0" y="897"/>
                  </a:lnTo>
                  <a:lnTo>
                    <a:pt x="0" y="862"/>
                  </a:lnTo>
                  <a:lnTo>
                    <a:pt x="2" y="828"/>
                  </a:lnTo>
                  <a:lnTo>
                    <a:pt x="4" y="795"/>
                  </a:lnTo>
                  <a:lnTo>
                    <a:pt x="7" y="762"/>
                  </a:lnTo>
                  <a:lnTo>
                    <a:pt x="11" y="730"/>
                  </a:lnTo>
                  <a:lnTo>
                    <a:pt x="17" y="698"/>
                  </a:lnTo>
                  <a:lnTo>
                    <a:pt x="23" y="668"/>
                  </a:lnTo>
                  <a:lnTo>
                    <a:pt x="30" y="637"/>
                  </a:lnTo>
                  <a:lnTo>
                    <a:pt x="39" y="607"/>
                  </a:lnTo>
                  <a:lnTo>
                    <a:pt x="48" y="577"/>
                  </a:lnTo>
                  <a:lnTo>
                    <a:pt x="58" y="550"/>
                  </a:lnTo>
                  <a:lnTo>
                    <a:pt x="70" y="521"/>
                  </a:lnTo>
                  <a:lnTo>
                    <a:pt x="82" y="494"/>
                  </a:lnTo>
                  <a:lnTo>
                    <a:pt x="95" y="467"/>
                  </a:lnTo>
                  <a:lnTo>
                    <a:pt x="109" y="440"/>
                  </a:lnTo>
                  <a:lnTo>
                    <a:pt x="125" y="415"/>
                  </a:lnTo>
                  <a:lnTo>
                    <a:pt x="141" y="391"/>
                  </a:lnTo>
                  <a:lnTo>
                    <a:pt x="158" y="366"/>
                  </a:lnTo>
                  <a:lnTo>
                    <a:pt x="175" y="343"/>
                  </a:lnTo>
                  <a:lnTo>
                    <a:pt x="194" y="319"/>
                  </a:lnTo>
                  <a:lnTo>
                    <a:pt x="212" y="297"/>
                  </a:lnTo>
                  <a:lnTo>
                    <a:pt x="232" y="276"/>
                  </a:lnTo>
                  <a:lnTo>
                    <a:pt x="252" y="256"/>
                  </a:lnTo>
                  <a:lnTo>
                    <a:pt x="273" y="237"/>
                  </a:lnTo>
                  <a:lnTo>
                    <a:pt x="295" y="218"/>
                  </a:lnTo>
                  <a:lnTo>
                    <a:pt x="318" y="200"/>
                  </a:lnTo>
                  <a:lnTo>
                    <a:pt x="341" y="183"/>
                  </a:lnTo>
                  <a:lnTo>
                    <a:pt x="365" y="166"/>
                  </a:lnTo>
                  <a:lnTo>
                    <a:pt x="391" y="150"/>
                  </a:lnTo>
                  <a:lnTo>
                    <a:pt x="416" y="135"/>
                  </a:lnTo>
                  <a:lnTo>
                    <a:pt x="443" y="120"/>
                  </a:lnTo>
                  <a:lnTo>
                    <a:pt x="469" y="106"/>
                  </a:lnTo>
                  <a:lnTo>
                    <a:pt x="497" y="93"/>
                  </a:lnTo>
                  <a:lnTo>
                    <a:pt x="525" y="82"/>
                  </a:lnTo>
                  <a:lnTo>
                    <a:pt x="553" y="70"/>
                  </a:lnTo>
                  <a:lnTo>
                    <a:pt x="581" y="59"/>
                  </a:lnTo>
                  <a:lnTo>
                    <a:pt x="611" y="50"/>
                  </a:lnTo>
                  <a:lnTo>
                    <a:pt x="641" y="41"/>
                  </a:lnTo>
                  <a:lnTo>
                    <a:pt x="670" y="33"/>
                  </a:lnTo>
                  <a:lnTo>
                    <a:pt x="700" y="27"/>
                  </a:lnTo>
                  <a:lnTo>
                    <a:pt x="731" y="20"/>
                  </a:lnTo>
                  <a:lnTo>
                    <a:pt x="761" y="15"/>
                  </a:lnTo>
                  <a:lnTo>
                    <a:pt x="793" y="10"/>
                  </a:lnTo>
                  <a:lnTo>
                    <a:pt x="825" y="6"/>
                  </a:lnTo>
                  <a:lnTo>
                    <a:pt x="857" y="3"/>
                  </a:lnTo>
                  <a:lnTo>
                    <a:pt x="890" y="1"/>
                  </a:lnTo>
                  <a:lnTo>
                    <a:pt x="922" y="0"/>
                  </a:lnTo>
                  <a:lnTo>
                    <a:pt x="955" y="0"/>
                  </a:lnTo>
                  <a:lnTo>
                    <a:pt x="979" y="0"/>
                  </a:lnTo>
                  <a:lnTo>
                    <a:pt x="1002" y="1"/>
                  </a:lnTo>
                  <a:lnTo>
                    <a:pt x="1025" y="2"/>
                  </a:lnTo>
                  <a:lnTo>
                    <a:pt x="1049" y="3"/>
                  </a:lnTo>
                  <a:lnTo>
                    <a:pt x="1072" y="5"/>
                  </a:lnTo>
                  <a:lnTo>
                    <a:pt x="1095" y="7"/>
                  </a:lnTo>
                  <a:lnTo>
                    <a:pt x="1119" y="10"/>
                  </a:lnTo>
                  <a:lnTo>
                    <a:pt x="1143" y="13"/>
                  </a:lnTo>
                  <a:lnTo>
                    <a:pt x="1166" y="16"/>
                  </a:lnTo>
                  <a:lnTo>
                    <a:pt x="1189" y="20"/>
                  </a:lnTo>
                  <a:lnTo>
                    <a:pt x="1213" y="23"/>
                  </a:lnTo>
                  <a:lnTo>
                    <a:pt x="1236" y="29"/>
                  </a:lnTo>
                  <a:lnTo>
                    <a:pt x="1259" y="34"/>
                  </a:lnTo>
                  <a:lnTo>
                    <a:pt x="1283" y="39"/>
                  </a:lnTo>
                  <a:lnTo>
                    <a:pt x="1306" y="46"/>
                  </a:lnTo>
                  <a:lnTo>
                    <a:pt x="1328" y="52"/>
                  </a:lnTo>
                  <a:lnTo>
                    <a:pt x="1350" y="59"/>
                  </a:lnTo>
                  <a:lnTo>
                    <a:pt x="1373" y="66"/>
                  </a:lnTo>
                  <a:lnTo>
                    <a:pt x="1395" y="74"/>
                  </a:lnTo>
                  <a:lnTo>
                    <a:pt x="1417" y="82"/>
                  </a:lnTo>
                  <a:lnTo>
                    <a:pt x="1438" y="90"/>
                  </a:lnTo>
                  <a:lnTo>
                    <a:pt x="1460" y="99"/>
                  </a:lnTo>
                  <a:lnTo>
                    <a:pt x="1480" y="107"/>
                  </a:lnTo>
                  <a:lnTo>
                    <a:pt x="1501" y="117"/>
                  </a:lnTo>
                  <a:lnTo>
                    <a:pt x="1493" y="137"/>
                  </a:lnTo>
                  <a:lnTo>
                    <a:pt x="1486" y="158"/>
                  </a:lnTo>
                  <a:lnTo>
                    <a:pt x="1479" y="182"/>
                  </a:lnTo>
                  <a:lnTo>
                    <a:pt x="1472" y="205"/>
                  </a:lnTo>
                  <a:lnTo>
                    <a:pt x="1466" y="229"/>
                  </a:lnTo>
                  <a:lnTo>
                    <a:pt x="1460" y="256"/>
                  </a:lnTo>
                  <a:lnTo>
                    <a:pt x="1453" y="282"/>
                  </a:lnTo>
                  <a:lnTo>
                    <a:pt x="1447" y="311"/>
                  </a:lnTo>
                  <a:lnTo>
                    <a:pt x="1430" y="314"/>
                  </a:lnTo>
                  <a:lnTo>
                    <a:pt x="1413" y="295"/>
                  </a:lnTo>
                  <a:lnTo>
                    <a:pt x="1392" y="275"/>
                  </a:lnTo>
                  <a:lnTo>
                    <a:pt x="1366" y="253"/>
                  </a:lnTo>
                  <a:lnTo>
                    <a:pt x="1337" y="228"/>
                  </a:lnTo>
                  <a:lnTo>
                    <a:pt x="1321" y="217"/>
                  </a:lnTo>
                  <a:lnTo>
                    <a:pt x="1303" y="205"/>
                  </a:lnTo>
                  <a:lnTo>
                    <a:pt x="1283" y="193"/>
                  </a:lnTo>
                  <a:lnTo>
                    <a:pt x="1263" y="183"/>
                  </a:lnTo>
                  <a:lnTo>
                    <a:pt x="1240" y="171"/>
                  </a:lnTo>
                  <a:lnTo>
                    <a:pt x="1218" y="160"/>
                  </a:lnTo>
                  <a:lnTo>
                    <a:pt x="1194" y="150"/>
                  </a:lnTo>
                  <a:lnTo>
                    <a:pt x="1168" y="138"/>
                  </a:lnTo>
                  <a:lnTo>
                    <a:pt x="1142" y="128"/>
                  </a:lnTo>
                  <a:lnTo>
                    <a:pt x="1115" y="119"/>
                  </a:lnTo>
                  <a:lnTo>
                    <a:pt x="1089" y="111"/>
                  </a:lnTo>
                  <a:lnTo>
                    <a:pt x="1061" y="106"/>
                  </a:lnTo>
                  <a:lnTo>
                    <a:pt x="1034" y="102"/>
                  </a:lnTo>
                  <a:lnTo>
                    <a:pt x="1005" y="98"/>
                  </a:lnTo>
                  <a:lnTo>
                    <a:pt x="975" y="97"/>
                  </a:lnTo>
                  <a:lnTo>
                    <a:pt x="946" y="96"/>
                  </a:lnTo>
                  <a:lnTo>
                    <a:pt x="918" y="96"/>
                  </a:lnTo>
                  <a:lnTo>
                    <a:pt x="891" y="98"/>
                  </a:lnTo>
                  <a:lnTo>
                    <a:pt x="864" y="100"/>
                  </a:lnTo>
                  <a:lnTo>
                    <a:pt x="839" y="103"/>
                  </a:lnTo>
                  <a:lnTo>
                    <a:pt x="813" y="106"/>
                  </a:lnTo>
                  <a:lnTo>
                    <a:pt x="788" y="111"/>
                  </a:lnTo>
                  <a:lnTo>
                    <a:pt x="764" y="117"/>
                  </a:lnTo>
                  <a:lnTo>
                    <a:pt x="739" y="123"/>
                  </a:lnTo>
                  <a:lnTo>
                    <a:pt x="716" y="131"/>
                  </a:lnTo>
                  <a:lnTo>
                    <a:pt x="694" y="138"/>
                  </a:lnTo>
                  <a:lnTo>
                    <a:pt x="670" y="146"/>
                  </a:lnTo>
                  <a:lnTo>
                    <a:pt x="649" y="157"/>
                  </a:lnTo>
                  <a:lnTo>
                    <a:pt x="628" y="168"/>
                  </a:lnTo>
                  <a:lnTo>
                    <a:pt x="607" y="178"/>
                  </a:lnTo>
                  <a:lnTo>
                    <a:pt x="587" y="191"/>
                  </a:lnTo>
                  <a:lnTo>
                    <a:pt x="567" y="204"/>
                  </a:lnTo>
                  <a:lnTo>
                    <a:pt x="547" y="218"/>
                  </a:lnTo>
                  <a:lnTo>
                    <a:pt x="528" y="232"/>
                  </a:lnTo>
                  <a:lnTo>
                    <a:pt x="510" y="247"/>
                  </a:lnTo>
                  <a:lnTo>
                    <a:pt x="493" y="263"/>
                  </a:lnTo>
                  <a:lnTo>
                    <a:pt x="476" y="280"/>
                  </a:lnTo>
                  <a:lnTo>
                    <a:pt x="460" y="297"/>
                  </a:lnTo>
                  <a:lnTo>
                    <a:pt x="444" y="315"/>
                  </a:lnTo>
                  <a:lnTo>
                    <a:pt x="429" y="333"/>
                  </a:lnTo>
                  <a:lnTo>
                    <a:pt x="414" y="352"/>
                  </a:lnTo>
                  <a:lnTo>
                    <a:pt x="400" y="371"/>
                  </a:lnTo>
                  <a:lnTo>
                    <a:pt x="386" y="392"/>
                  </a:lnTo>
                  <a:lnTo>
                    <a:pt x="374" y="413"/>
                  </a:lnTo>
                  <a:lnTo>
                    <a:pt x="362" y="434"/>
                  </a:lnTo>
                  <a:lnTo>
                    <a:pt x="350" y="455"/>
                  </a:lnTo>
                  <a:lnTo>
                    <a:pt x="339" y="479"/>
                  </a:lnTo>
                  <a:lnTo>
                    <a:pt x="328" y="502"/>
                  </a:lnTo>
                  <a:lnTo>
                    <a:pt x="319" y="525"/>
                  </a:lnTo>
                  <a:lnTo>
                    <a:pt x="310" y="550"/>
                  </a:lnTo>
                  <a:lnTo>
                    <a:pt x="302" y="573"/>
                  </a:lnTo>
                  <a:lnTo>
                    <a:pt x="293" y="598"/>
                  </a:lnTo>
                  <a:lnTo>
                    <a:pt x="286" y="622"/>
                  </a:lnTo>
                  <a:lnTo>
                    <a:pt x="279" y="647"/>
                  </a:lnTo>
                  <a:lnTo>
                    <a:pt x="274" y="672"/>
                  </a:lnTo>
                  <a:lnTo>
                    <a:pt x="269" y="697"/>
                  </a:lnTo>
                  <a:lnTo>
                    <a:pt x="264" y="723"/>
                  </a:lnTo>
                  <a:lnTo>
                    <a:pt x="259" y="748"/>
                  </a:lnTo>
                  <a:lnTo>
                    <a:pt x="256" y="774"/>
                  </a:lnTo>
                  <a:lnTo>
                    <a:pt x="254" y="800"/>
                  </a:lnTo>
                  <a:lnTo>
                    <a:pt x="251" y="826"/>
                  </a:lnTo>
                  <a:lnTo>
                    <a:pt x="250" y="852"/>
                  </a:lnTo>
                  <a:lnTo>
                    <a:pt x="249" y="880"/>
                  </a:lnTo>
                  <a:lnTo>
                    <a:pt x="249" y="90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" name="Freeform 11"/>
            <p:cNvSpPr>
              <a:spLocks/>
            </p:cNvSpPr>
            <p:nvPr userDrawn="1"/>
          </p:nvSpPr>
          <p:spPr bwMode="auto">
            <a:xfrm>
              <a:off x="1932" y="1445"/>
              <a:ext cx="89" cy="103"/>
            </a:xfrm>
            <a:custGeom>
              <a:avLst/>
              <a:gdLst>
                <a:gd name="T0" fmla="*/ 0 w 1514"/>
                <a:gd name="T1" fmla="*/ 0 h 1739"/>
                <a:gd name="T2" fmla="*/ 0 w 1514"/>
                <a:gd name="T3" fmla="*/ 0 h 1739"/>
                <a:gd name="T4" fmla="*/ 0 w 1514"/>
                <a:gd name="T5" fmla="*/ 0 h 1739"/>
                <a:gd name="T6" fmla="*/ 0 w 1514"/>
                <a:gd name="T7" fmla="*/ 0 h 1739"/>
                <a:gd name="T8" fmla="*/ 0 w 1514"/>
                <a:gd name="T9" fmla="*/ 0 h 1739"/>
                <a:gd name="T10" fmla="*/ 0 w 1514"/>
                <a:gd name="T11" fmla="*/ 0 h 1739"/>
                <a:gd name="T12" fmla="*/ 0 w 1514"/>
                <a:gd name="T13" fmla="*/ 0 h 1739"/>
                <a:gd name="T14" fmla="*/ 0 w 1514"/>
                <a:gd name="T15" fmla="*/ 0 h 1739"/>
                <a:gd name="T16" fmla="*/ 0 w 1514"/>
                <a:gd name="T17" fmla="*/ 0 h 1739"/>
                <a:gd name="T18" fmla="*/ 0 w 1514"/>
                <a:gd name="T19" fmla="*/ 0 h 1739"/>
                <a:gd name="T20" fmla="*/ 0 w 1514"/>
                <a:gd name="T21" fmla="*/ 0 h 1739"/>
                <a:gd name="T22" fmla="*/ 0 w 1514"/>
                <a:gd name="T23" fmla="*/ 0 h 1739"/>
                <a:gd name="T24" fmla="*/ 0 w 1514"/>
                <a:gd name="T25" fmla="*/ 0 h 1739"/>
                <a:gd name="T26" fmla="*/ 0 w 1514"/>
                <a:gd name="T27" fmla="*/ 0 h 1739"/>
                <a:gd name="T28" fmla="*/ 0 w 1514"/>
                <a:gd name="T29" fmla="*/ 0 h 1739"/>
                <a:gd name="T30" fmla="*/ 0 w 1514"/>
                <a:gd name="T31" fmla="*/ 0 h 1739"/>
                <a:gd name="T32" fmla="*/ 0 w 1514"/>
                <a:gd name="T33" fmla="*/ 0 h 1739"/>
                <a:gd name="T34" fmla="*/ 0 w 1514"/>
                <a:gd name="T35" fmla="*/ 0 h 1739"/>
                <a:gd name="T36" fmla="*/ 0 w 1514"/>
                <a:gd name="T37" fmla="*/ 0 h 1739"/>
                <a:gd name="T38" fmla="*/ 0 w 1514"/>
                <a:gd name="T39" fmla="*/ 0 h 1739"/>
                <a:gd name="T40" fmla="*/ 0 w 1514"/>
                <a:gd name="T41" fmla="*/ 0 h 1739"/>
                <a:gd name="T42" fmla="*/ 0 w 1514"/>
                <a:gd name="T43" fmla="*/ 0 h 1739"/>
                <a:gd name="T44" fmla="*/ 0 w 1514"/>
                <a:gd name="T45" fmla="*/ 0 h 1739"/>
                <a:gd name="T46" fmla="*/ 0 w 1514"/>
                <a:gd name="T47" fmla="*/ 0 h 1739"/>
                <a:gd name="T48" fmla="*/ 0 w 1514"/>
                <a:gd name="T49" fmla="*/ 0 h 1739"/>
                <a:gd name="T50" fmla="*/ 0 w 1514"/>
                <a:gd name="T51" fmla="*/ 0 h 1739"/>
                <a:gd name="T52" fmla="*/ 0 w 1514"/>
                <a:gd name="T53" fmla="*/ 0 h 1739"/>
                <a:gd name="T54" fmla="*/ 0 w 1514"/>
                <a:gd name="T55" fmla="*/ 0 h 1739"/>
                <a:gd name="T56" fmla="*/ 0 w 1514"/>
                <a:gd name="T57" fmla="*/ 0 h 1739"/>
                <a:gd name="T58" fmla="*/ 0 w 1514"/>
                <a:gd name="T59" fmla="*/ 0 h 1739"/>
                <a:gd name="T60" fmla="*/ 0 w 1514"/>
                <a:gd name="T61" fmla="*/ 0 h 1739"/>
                <a:gd name="T62" fmla="*/ 0 w 1514"/>
                <a:gd name="T63" fmla="*/ 0 h 1739"/>
                <a:gd name="T64" fmla="*/ 0 w 1514"/>
                <a:gd name="T65" fmla="*/ 0 h 1739"/>
                <a:gd name="T66" fmla="*/ 0 w 1514"/>
                <a:gd name="T67" fmla="*/ 0 h 1739"/>
                <a:gd name="T68" fmla="*/ 0 w 1514"/>
                <a:gd name="T69" fmla="*/ 0 h 1739"/>
                <a:gd name="T70" fmla="*/ 0 w 1514"/>
                <a:gd name="T71" fmla="*/ 0 h 1739"/>
                <a:gd name="T72" fmla="*/ 0 w 1514"/>
                <a:gd name="T73" fmla="*/ 0 h 1739"/>
                <a:gd name="T74" fmla="*/ 0 w 1514"/>
                <a:gd name="T75" fmla="*/ 0 h 1739"/>
                <a:gd name="T76" fmla="*/ 0 w 1514"/>
                <a:gd name="T77" fmla="*/ 0 h 1739"/>
                <a:gd name="T78" fmla="*/ 0 w 1514"/>
                <a:gd name="T79" fmla="*/ 0 h 1739"/>
                <a:gd name="T80" fmla="*/ 0 w 1514"/>
                <a:gd name="T81" fmla="*/ 0 h 1739"/>
                <a:gd name="T82" fmla="*/ 0 w 1514"/>
                <a:gd name="T83" fmla="*/ 0 h 1739"/>
                <a:gd name="T84" fmla="*/ 0 w 1514"/>
                <a:gd name="T85" fmla="*/ 0 h 1739"/>
                <a:gd name="T86" fmla="*/ 0 w 1514"/>
                <a:gd name="T87" fmla="*/ 0 h 1739"/>
                <a:gd name="T88" fmla="*/ 0 w 1514"/>
                <a:gd name="T89" fmla="*/ 0 h 1739"/>
                <a:gd name="T90" fmla="*/ 0 w 1514"/>
                <a:gd name="T91" fmla="*/ 0 h 1739"/>
                <a:gd name="T92" fmla="*/ 0 w 1514"/>
                <a:gd name="T93" fmla="*/ 0 h 1739"/>
                <a:gd name="T94" fmla="*/ 0 w 1514"/>
                <a:gd name="T95" fmla="*/ 0 h 1739"/>
                <a:gd name="T96" fmla="*/ 0 w 1514"/>
                <a:gd name="T97" fmla="*/ 0 h 1739"/>
                <a:gd name="T98" fmla="*/ 0 w 1514"/>
                <a:gd name="T99" fmla="*/ 0 h 1739"/>
                <a:gd name="T100" fmla="*/ 0 w 1514"/>
                <a:gd name="T101" fmla="*/ 0 h 1739"/>
                <a:gd name="T102" fmla="*/ 0 w 1514"/>
                <a:gd name="T103" fmla="*/ 0 h 1739"/>
                <a:gd name="T104" fmla="*/ 0 w 1514"/>
                <a:gd name="T105" fmla="*/ 0 h 1739"/>
                <a:gd name="T106" fmla="*/ 0 w 1514"/>
                <a:gd name="T107" fmla="*/ 0 h 1739"/>
                <a:gd name="T108" fmla="*/ 0 w 1514"/>
                <a:gd name="T109" fmla="*/ 0 h 1739"/>
                <a:gd name="T110" fmla="*/ 0 w 1514"/>
                <a:gd name="T111" fmla="*/ 0 h 1739"/>
                <a:gd name="T112" fmla="*/ 0 w 1514"/>
                <a:gd name="T113" fmla="*/ 0 h 1739"/>
                <a:gd name="T114" fmla="*/ 0 w 1514"/>
                <a:gd name="T115" fmla="*/ 0 h 1739"/>
                <a:gd name="T116" fmla="*/ 0 w 1514"/>
                <a:gd name="T117" fmla="*/ 0 h 1739"/>
                <a:gd name="T118" fmla="*/ 0 w 1514"/>
                <a:gd name="T119" fmla="*/ 0 h 1739"/>
                <a:gd name="T120" fmla="*/ 0 w 1514"/>
                <a:gd name="T121" fmla="*/ 0 h 173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514" h="1739">
                  <a:moveTo>
                    <a:pt x="222" y="729"/>
                  </a:moveTo>
                  <a:lnTo>
                    <a:pt x="758" y="742"/>
                  </a:lnTo>
                  <a:lnTo>
                    <a:pt x="788" y="741"/>
                  </a:lnTo>
                  <a:lnTo>
                    <a:pt x="818" y="740"/>
                  </a:lnTo>
                  <a:lnTo>
                    <a:pt x="850" y="739"/>
                  </a:lnTo>
                  <a:lnTo>
                    <a:pt x="883" y="738"/>
                  </a:lnTo>
                  <a:lnTo>
                    <a:pt x="917" y="737"/>
                  </a:lnTo>
                  <a:lnTo>
                    <a:pt x="952" y="736"/>
                  </a:lnTo>
                  <a:lnTo>
                    <a:pt x="989" y="735"/>
                  </a:lnTo>
                  <a:lnTo>
                    <a:pt x="1026" y="734"/>
                  </a:lnTo>
                  <a:lnTo>
                    <a:pt x="1064" y="733"/>
                  </a:lnTo>
                  <a:lnTo>
                    <a:pt x="1101" y="731"/>
                  </a:lnTo>
                  <a:lnTo>
                    <a:pt x="1136" y="731"/>
                  </a:lnTo>
                  <a:lnTo>
                    <a:pt x="1170" y="730"/>
                  </a:lnTo>
                  <a:lnTo>
                    <a:pt x="1203" y="730"/>
                  </a:lnTo>
                  <a:lnTo>
                    <a:pt x="1234" y="730"/>
                  </a:lnTo>
                  <a:lnTo>
                    <a:pt x="1263" y="729"/>
                  </a:lnTo>
                  <a:lnTo>
                    <a:pt x="1292" y="729"/>
                  </a:lnTo>
                  <a:lnTo>
                    <a:pt x="1292" y="0"/>
                  </a:lnTo>
                  <a:lnTo>
                    <a:pt x="1357" y="5"/>
                  </a:lnTo>
                  <a:lnTo>
                    <a:pt x="1404" y="8"/>
                  </a:lnTo>
                  <a:lnTo>
                    <a:pt x="1448" y="5"/>
                  </a:lnTo>
                  <a:lnTo>
                    <a:pt x="1514" y="0"/>
                  </a:lnTo>
                  <a:lnTo>
                    <a:pt x="1514" y="1739"/>
                  </a:lnTo>
                  <a:lnTo>
                    <a:pt x="1469" y="1735"/>
                  </a:lnTo>
                  <a:lnTo>
                    <a:pt x="1459" y="1735"/>
                  </a:lnTo>
                  <a:lnTo>
                    <a:pt x="1451" y="1735"/>
                  </a:lnTo>
                  <a:lnTo>
                    <a:pt x="1445" y="1733"/>
                  </a:lnTo>
                  <a:lnTo>
                    <a:pt x="1439" y="1732"/>
                  </a:lnTo>
                  <a:lnTo>
                    <a:pt x="1404" y="1731"/>
                  </a:lnTo>
                  <a:lnTo>
                    <a:pt x="1364" y="1732"/>
                  </a:lnTo>
                  <a:lnTo>
                    <a:pt x="1332" y="1735"/>
                  </a:lnTo>
                  <a:lnTo>
                    <a:pt x="1292" y="1739"/>
                  </a:lnTo>
                  <a:lnTo>
                    <a:pt x="1292" y="866"/>
                  </a:lnTo>
                  <a:lnTo>
                    <a:pt x="1114" y="860"/>
                  </a:lnTo>
                  <a:lnTo>
                    <a:pt x="906" y="851"/>
                  </a:lnTo>
                  <a:lnTo>
                    <a:pt x="610" y="851"/>
                  </a:lnTo>
                  <a:lnTo>
                    <a:pt x="589" y="851"/>
                  </a:lnTo>
                  <a:lnTo>
                    <a:pt x="563" y="852"/>
                  </a:lnTo>
                  <a:lnTo>
                    <a:pt x="532" y="854"/>
                  </a:lnTo>
                  <a:lnTo>
                    <a:pt x="497" y="857"/>
                  </a:lnTo>
                  <a:lnTo>
                    <a:pt x="464" y="858"/>
                  </a:lnTo>
                  <a:lnTo>
                    <a:pt x="437" y="859"/>
                  </a:lnTo>
                  <a:lnTo>
                    <a:pt x="416" y="860"/>
                  </a:lnTo>
                  <a:lnTo>
                    <a:pt x="402" y="860"/>
                  </a:lnTo>
                  <a:lnTo>
                    <a:pt x="222" y="866"/>
                  </a:lnTo>
                  <a:lnTo>
                    <a:pt x="222" y="1739"/>
                  </a:lnTo>
                  <a:lnTo>
                    <a:pt x="178" y="1735"/>
                  </a:lnTo>
                  <a:lnTo>
                    <a:pt x="167" y="1735"/>
                  </a:lnTo>
                  <a:lnTo>
                    <a:pt x="158" y="1735"/>
                  </a:lnTo>
                  <a:lnTo>
                    <a:pt x="151" y="1733"/>
                  </a:lnTo>
                  <a:lnTo>
                    <a:pt x="146" y="1732"/>
                  </a:lnTo>
                  <a:lnTo>
                    <a:pt x="111" y="1731"/>
                  </a:lnTo>
                  <a:lnTo>
                    <a:pt x="60" y="1733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63" y="5"/>
                  </a:lnTo>
                  <a:lnTo>
                    <a:pt x="111" y="8"/>
                  </a:lnTo>
                  <a:lnTo>
                    <a:pt x="154" y="5"/>
                  </a:lnTo>
                  <a:lnTo>
                    <a:pt x="222" y="0"/>
                  </a:lnTo>
                  <a:lnTo>
                    <a:pt x="222" y="72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" name="Freeform 12"/>
            <p:cNvSpPr>
              <a:spLocks/>
            </p:cNvSpPr>
            <p:nvPr userDrawn="1"/>
          </p:nvSpPr>
          <p:spPr bwMode="auto">
            <a:xfrm>
              <a:off x="1816" y="1445"/>
              <a:ext cx="89" cy="103"/>
            </a:xfrm>
            <a:custGeom>
              <a:avLst/>
              <a:gdLst>
                <a:gd name="T0" fmla="*/ 0 w 1515"/>
                <a:gd name="T1" fmla="*/ 0 h 1739"/>
                <a:gd name="T2" fmla="*/ 0 w 1515"/>
                <a:gd name="T3" fmla="*/ 0 h 1739"/>
                <a:gd name="T4" fmla="*/ 0 w 1515"/>
                <a:gd name="T5" fmla="*/ 0 h 1739"/>
                <a:gd name="T6" fmla="*/ 0 w 1515"/>
                <a:gd name="T7" fmla="*/ 0 h 1739"/>
                <a:gd name="T8" fmla="*/ 0 w 1515"/>
                <a:gd name="T9" fmla="*/ 0 h 1739"/>
                <a:gd name="T10" fmla="*/ 0 w 1515"/>
                <a:gd name="T11" fmla="*/ 0 h 1739"/>
                <a:gd name="T12" fmla="*/ 0 w 1515"/>
                <a:gd name="T13" fmla="*/ 0 h 1739"/>
                <a:gd name="T14" fmla="*/ 0 w 1515"/>
                <a:gd name="T15" fmla="*/ 0 h 1739"/>
                <a:gd name="T16" fmla="*/ 0 w 1515"/>
                <a:gd name="T17" fmla="*/ 0 h 1739"/>
                <a:gd name="T18" fmla="*/ 0 w 1515"/>
                <a:gd name="T19" fmla="*/ 0 h 1739"/>
                <a:gd name="T20" fmla="*/ 0 w 1515"/>
                <a:gd name="T21" fmla="*/ 0 h 1739"/>
                <a:gd name="T22" fmla="*/ 0 w 1515"/>
                <a:gd name="T23" fmla="*/ 0 h 1739"/>
                <a:gd name="T24" fmla="*/ 0 w 1515"/>
                <a:gd name="T25" fmla="*/ 0 h 1739"/>
                <a:gd name="T26" fmla="*/ 0 w 1515"/>
                <a:gd name="T27" fmla="*/ 0 h 1739"/>
                <a:gd name="T28" fmla="*/ 0 w 1515"/>
                <a:gd name="T29" fmla="*/ 0 h 1739"/>
                <a:gd name="T30" fmla="*/ 0 w 1515"/>
                <a:gd name="T31" fmla="*/ 0 h 1739"/>
                <a:gd name="T32" fmla="*/ 0 w 1515"/>
                <a:gd name="T33" fmla="*/ 0 h 1739"/>
                <a:gd name="T34" fmla="*/ 0 w 1515"/>
                <a:gd name="T35" fmla="*/ 0 h 1739"/>
                <a:gd name="T36" fmla="*/ 0 w 1515"/>
                <a:gd name="T37" fmla="*/ 0 h 1739"/>
                <a:gd name="T38" fmla="*/ 0 w 1515"/>
                <a:gd name="T39" fmla="*/ 0 h 1739"/>
                <a:gd name="T40" fmla="*/ 0 w 1515"/>
                <a:gd name="T41" fmla="*/ 0 h 1739"/>
                <a:gd name="T42" fmla="*/ 0 w 1515"/>
                <a:gd name="T43" fmla="*/ 0 h 1739"/>
                <a:gd name="T44" fmla="*/ 0 w 1515"/>
                <a:gd name="T45" fmla="*/ 0 h 1739"/>
                <a:gd name="T46" fmla="*/ 0 w 1515"/>
                <a:gd name="T47" fmla="*/ 0 h 1739"/>
                <a:gd name="T48" fmla="*/ 0 w 1515"/>
                <a:gd name="T49" fmla="*/ 0 h 1739"/>
                <a:gd name="T50" fmla="*/ 0 w 1515"/>
                <a:gd name="T51" fmla="*/ 0 h 1739"/>
                <a:gd name="T52" fmla="*/ 0 w 1515"/>
                <a:gd name="T53" fmla="*/ 0 h 1739"/>
                <a:gd name="T54" fmla="*/ 0 w 1515"/>
                <a:gd name="T55" fmla="*/ 0 h 17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15" h="1739">
                  <a:moveTo>
                    <a:pt x="209" y="1583"/>
                  </a:moveTo>
                  <a:lnTo>
                    <a:pt x="169" y="1627"/>
                  </a:lnTo>
                  <a:lnTo>
                    <a:pt x="135" y="1668"/>
                  </a:lnTo>
                  <a:lnTo>
                    <a:pt x="104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1" y="8"/>
                  </a:lnTo>
                  <a:lnTo>
                    <a:pt x="224" y="0"/>
                  </a:lnTo>
                  <a:lnTo>
                    <a:pt x="224" y="1327"/>
                  </a:lnTo>
                  <a:lnTo>
                    <a:pt x="249" y="1327"/>
                  </a:lnTo>
                  <a:lnTo>
                    <a:pt x="1404" y="0"/>
                  </a:lnTo>
                  <a:lnTo>
                    <a:pt x="1515" y="0"/>
                  </a:lnTo>
                  <a:lnTo>
                    <a:pt x="1515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4" y="1731"/>
                  </a:lnTo>
                  <a:lnTo>
                    <a:pt x="1384" y="1731"/>
                  </a:lnTo>
                  <a:lnTo>
                    <a:pt x="1357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6" y="351"/>
                  </a:lnTo>
                  <a:lnTo>
                    <a:pt x="209" y="158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3" name="Freeform 13"/>
            <p:cNvSpPr>
              <a:spLocks/>
            </p:cNvSpPr>
            <p:nvPr userDrawn="1"/>
          </p:nvSpPr>
          <p:spPr bwMode="auto">
            <a:xfrm>
              <a:off x="2536" y="1706"/>
              <a:ext cx="56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9" y="985"/>
                  </a:lnTo>
                  <a:lnTo>
                    <a:pt x="105" y="1011"/>
                  </a:lnTo>
                  <a:lnTo>
                    <a:pt x="84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1" y="2"/>
                  </a:lnTo>
                  <a:lnTo>
                    <a:pt x="26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6" y="826"/>
                  </a:lnTo>
                  <a:lnTo>
                    <a:pt x="872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4" y="1077"/>
                  </a:lnTo>
                  <a:lnTo>
                    <a:pt x="887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Freeform 14"/>
            <p:cNvSpPr>
              <a:spLocks/>
            </p:cNvSpPr>
            <p:nvPr userDrawn="1"/>
          </p:nvSpPr>
          <p:spPr bwMode="auto">
            <a:xfrm>
              <a:off x="2464" y="1706"/>
              <a:ext cx="56" cy="62"/>
            </a:xfrm>
            <a:custGeom>
              <a:avLst/>
              <a:gdLst>
                <a:gd name="T0" fmla="*/ 0 w 940"/>
                <a:gd name="T1" fmla="*/ 0 h 1081"/>
                <a:gd name="T2" fmla="*/ 0 w 940"/>
                <a:gd name="T3" fmla="*/ 0 h 1081"/>
                <a:gd name="T4" fmla="*/ 0 w 940"/>
                <a:gd name="T5" fmla="*/ 0 h 1081"/>
                <a:gd name="T6" fmla="*/ 0 w 940"/>
                <a:gd name="T7" fmla="*/ 0 h 1081"/>
                <a:gd name="T8" fmla="*/ 0 w 940"/>
                <a:gd name="T9" fmla="*/ 0 h 1081"/>
                <a:gd name="T10" fmla="*/ 0 w 940"/>
                <a:gd name="T11" fmla="*/ 0 h 1081"/>
                <a:gd name="T12" fmla="*/ 0 w 940"/>
                <a:gd name="T13" fmla="*/ 0 h 1081"/>
                <a:gd name="T14" fmla="*/ 0 w 940"/>
                <a:gd name="T15" fmla="*/ 0 h 1081"/>
                <a:gd name="T16" fmla="*/ 0 w 940"/>
                <a:gd name="T17" fmla="*/ 0 h 1081"/>
                <a:gd name="T18" fmla="*/ 0 w 940"/>
                <a:gd name="T19" fmla="*/ 0 h 1081"/>
                <a:gd name="T20" fmla="*/ 0 w 940"/>
                <a:gd name="T21" fmla="*/ 0 h 1081"/>
                <a:gd name="T22" fmla="*/ 0 w 940"/>
                <a:gd name="T23" fmla="*/ 0 h 1081"/>
                <a:gd name="T24" fmla="*/ 0 w 940"/>
                <a:gd name="T25" fmla="*/ 0 h 1081"/>
                <a:gd name="T26" fmla="*/ 0 w 940"/>
                <a:gd name="T27" fmla="*/ 0 h 1081"/>
                <a:gd name="T28" fmla="*/ 0 w 940"/>
                <a:gd name="T29" fmla="*/ 0 h 1081"/>
                <a:gd name="T30" fmla="*/ 0 w 940"/>
                <a:gd name="T31" fmla="*/ 0 h 1081"/>
                <a:gd name="T32" fmla="*/ 0 w 940"/>
                <a:gd name="T33" fmla="*/ 0 h 1081"/>
                <a:gd name="T34" fmla="*/ 0 w 940"/>
                <a:gd name="T35" fmla="*/ 0 h 1081"/>
                <a:gd name="T36" fmla="*/ 0 w 940"/>
                <a:gd name="T37" fmla="*/ 0 h 1081"/>
                <a:gd name="T38" fmla="*/ 0 w 940"/>
                <a:gd name="T39" fmla="*/ 0 h 1081"/>
                <a:gd name="T40" fmla="*/ 0 w 940"/>
                <a:gd name="T41" fmla="*/ 0 h 1081"/>
                <a:gd name="T42" fmla="*/ 0 w 940"/>
                <a:gd name="T43" fmla="*/ 0 h 1081"/>
                <a:gd name="T44" fmla="*/ 0 w 940"/>
                <a:gd name="T45" fmla="*/ 0 h 1081"/>
                <a:gd name="T46" fmla="*/ 0 w 940"/>
                <a:gd name="T47" fmla="*/ 0 h 1081"/>
                <a:gd name="T48" fmla="*/ 0 w 940"/>
                <a:gd name="T49" fmla="*/ 0 h 1081"/>
                <a:gd name="T50" fmla="*/ 0 w 940"/>
                <a:gd name="T51" fmla="*/ 0 h 1081"/>
                <a:gd name="T52" fmla="*/ 0 w 940"/>
                <a:gd name="T53" fmla="*/ 0 h 1081"/>
                <a:gd name="T54" fmla="*/ 0 w 940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0" h="1081">
                  <a:moveTo>
                    <a:pt x="129" y="985"/>
                  </a:moveTo>
                  <a:lnTo>
                    <a:pt x="104" y="1011"/>
                  </a:lnTo>
                  <a:lnTo>
                    <a:pt x="82" y="1037"/>
                  </a:lnTo>
                  <a:lnTo>
                    <a:pt x="63" y="1060"/>
                  </a:lnTo>
                  <a:lnTo>
                    <a:pt x="47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4" y="5"/>
                  </a:lnTo>
                  <a:lnTo>
                    <a:pt x="67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2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20" y="1078"/>
                  </a:lnTo>
                  <a:lnTo>
                    <a:pt x="903" y="1077"/>
                  </a:lnTo>
                  <a:lnTo>
                    <a:pt x="886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1" y="1081"/>
                  </a:lnTo>
                  <a:lnTo>
                    <a:pt x="801" y="218"/>
                  </a:lnTo>
                  <a:lnTo>
                    <a:pt x="786" y="218"/>
                  </a:lnTo>
                  <a:lnTo>
                    <a:pt x="129" y="9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5" name="Freeform 15"/>
            <p:cNvSpPr>
              <a:spLocks/>
            </p:cNvSpPr>
            <p:nvPr userDrawn="1"/>
          </p:nvSpPr>
          <p:spPr bwMode="auto">
            <a:xfrm>
              <a:off x="2392" y="1706"/>
              <a:ext cx="60" cy="67"/>
            </a:xfrm>
            <a:custGeom>
              <a:avLst/>
              <a:gdLst>
                <a:gd name="T0" fmla="*/ 0 w 1022"/>
                <a:gd name="T1" fmla="*/ 0 h 1146"/>
                <a:gd name="T2" fmla="*/ 0 w 1022"/>
                <a:gd name="T3" fmla="*/ 0 h 1146"/>
                <a:gd name="T4" fmla="*/ 0 w 1022"/>
                <a:gd name="T5" fmla="*/ 0 h 1146"/>
                <a:gd name="T6" fmla="*/ 0 w 1022"/>
                <a:gd name="T7" fmla="*/ 0 h 1146"/>
                <a:gd name="T8" fmla="*/ 0 w 1022"/>
                <a:gd name="T9" fmla="*/ 0 h 1146"/>
                <a:gd name="T10" fmla="*/ 0 w 1022"/>
                <a:gd name="T11" fmla="*/ 0 h 1146"/>
                <a:gd name="T12" fmla="*/ 0 w 1022"/>
                <a:gd name="T13" fmla="*/ 0 h 1146"/>
                <a:gd name="T14" fmla="*/ 0 w 1022"/>
                <a:gd name="T15" fmla="*/ 0 h 1146"/>
                <a:gd name="T16" fmla="*/ 0 w 1022"/>
                <a:gd name="T17" fmla="*/ 0 h 1146"/>
                <a:gd name="T18" fmla="*/ 0 w 1022"/>
                <a:gd name="T19" fmla="*/ 0 h 1146"/>
                <a:gd name="T20" fmla="*/ 0 w 1022"/>
                <a:gd name="T21" fmla="*/ 0 h 1146"/>
                <a:gd name="T22" fmla="*/ 0 w 1022"/>
                <a:gd name="T23" fmla="*/ 0 h 1146"/>
                <a:gd name="T24" fmla="*/ 0 w 1022"/>
                <a:gd name="T25" fmla="*/ 0 h 1146"/>
                <a:gd name="T26" fmla="*/ 0 w 1022"/>
                <a:gd name="T27" fmla="*/ 0 h 1146"/>
                <a:gd name="T28" fmla="*/ 0 w 1022"/>
                <a:gd name="T29" fmla="*/ 0 h 1146"/>
                <a:gd name="T30" fmla="*/ 0 w 1022"/>
                <a:gd name="T31" fmla="*/ 0 h 1146"/>
                <a:gd name="T32" fmla="*/ 0 w 1022"/>
                <a:gd name="T33" fmla="*/ 0 h 1146"/>
                <a:gd name="T34" fmla="*/ 0 w 1022"/>
                <a:gd name="T35" fmla="*/ 0 h 1146"/>
                <a:gd name="T36" fmla="*/ 0 w 1022"/>
                <a:gd name="T37" fmla="*/ 0 h 1146"/>
                <a:gd name="T38" fmla="*/ 0 w 1022"/>
                <a:gd name="T39" fmla="*/ 0 h 1146"/>
                <a:gd name="T40" fmla="*/ 0 w 1022"/>
                <a:gd name="T41" fmla="*/ 0 h 1146"/>
                <a:gd name="T42" fmla="*/ 0 w 1022"/>
                <a:gd name="T43" fmla="*/ 0 h 1146"/>
                <a:gd name="T44" fmla="*/ 0 w 1022"/>
                <a:gd name="T45" fmla="*/ 0 h 1146"/>
                <a:gd name="T46" fmla="*/ 0 w 1022"/>
                <a:gd name="T47" fmla="*/ 0 h 1146"/>
                <a:gd name="T48" fmla="*/ 0 w 1022"/>
                <a:gd name="T49" fmla="*/ 0 h 1146"/>
                <a:gd name="T50" fmla="*/ 0 w 1022"/>
                <a:gd name="T51" fmla="*/ 0 h 1146"/>
                <a:gd name="T52" fmla="*/ 0 w 1022"/>
                <a:gd name="T53" fmla="*/ 0 h 1146"/>
                <a:gd name="T54" fmla="*/ 0 w 1022"/>
                <a:gd name="T55" fmla="*/ 0 h 1146"/>
                <a:gd name="T56" fmla="*/ 0 w 1022"/>
                <a:gd name="T57" fmla="*/ 0 h 1146"/>
                <a:gd name="T58" fmla="*/ 0 w 1022"/>
                <a:gd name="T59" fmla="*/ 0 h 1146"/>
                <a:gd name="T60" fmla="*/ 0 w 1022"/>
                <a:gd name="T61" fmla="*/ 0 h 1146"/>
                <a:gd name="T62" fmla="*/ 0 w 1022"/>
                <a:gd name="T63" fmla="*/ 0 h 1146"/>
                <a:gd name="T64" fmla="*/ 0 w 1022"/>
                <a:gd name="T65" fmla="*/ 0 h 1146"/>
                <a:gd name="T66" fmla="*/ 0 w 1022"/>
                <a:gd name="T67" fmla="*/ 0 h 1146"/>
                <a:gd name="T68" fmla="*/ 0 w 1022"/>
                <a:gd name="T69" fmla="*/ 0 h 1146"/>
                <a:gd name="T70" fmla="*/ 0 w 1022"/>
                <a:gd name="T71" fmla="*/ 0 h 1146"/>
                <a:gd name="T72" fmla="*/ 0 w 1022"/>
                <a:gd name="T73" fmla="*/ 0 h 1146"/>
                <a:gd name="T74" fmla="*/ 0 w 1022"/>
                <a:gd name="T75" fmla="*/ 0 h 1146"/>
                <a:gd name="T76" fmla="*/ 0 w 1022"/>
                <a:gd name="T77" fmla="*/ 0 h 1146"/>
                <a:gd name="T78" fmla="*/ 0 w 1022"/>
                <a:gd name="T79" fmla="*/ 0 h 1146"/>
                <a:gd name="T80" fmla="*/ 0 w 1022"/>
                <a:gd name="T81" fmla="*/ 0 h 1146"/>
                <a:gd name="T82" fmla="*/ 0 w 1022"/>
                <a:gd name="T83" fmla="*/ 0 h 1146"/>
                <a:gd name="T84" fmla="*/ 0 w 1022"/>
                <a:gd name="T85" fmla="*/ 0 h 1146"/>
                <a:gd name="T86" fmla="*/ 0 w 1022"/>
                <a:gd name="T87" fmla="*/ 0 h 1146"/>
                <a:gd name="T88" fmla="*/ 0 w 1022"/>
                <a:gd name="T89" fmla="*/ 0 h 1146"/>
                <a:gd name="T90" fmla="*/ 0 w 1022"/>
                <a:gd name="T91" fmla="*/ 0 h 1146"/>
                <a:gd name="T92" fmla="*/ 0 w 1022"/>
                <a:gd name="T93" fmla="*/ 0 h 1146"/>
                <a:gd name="T94" fmla="*/ 0 w 1022"/>
                <a:gd name="T95" fmla="*/ 0 h 1146"/>
                <a:gd name="T96" fmla="*/ 0 w 1022"/>
                <a:gd name="T97" fmla="*/ 0 h 1146"/>
                <a:gd name="T98" fmla="*/ 0 w 1022"/>
                <a:gd name="T99" fmla="*/ 0 h 1146"/>
                <a:gd name="T100" fmla="*/ 0 w 1022"/>
                <a:gd name="T101" fmla="*/ 0 h 1146"/>
                <a:gd name="T102" fmla="*/ 0 w 1022"/>
                <a:gd name="T103" fmla="*/ 0 h 1146"/>
                <a:gd name="T104" fmla="*/ 0 w 1022"/>
                <a:gd name="T105" fmla="*/ 0 h 1146"/>
                <a:gd name="T106" fmla="*/ 0 w 1022"/>
                <a:gd name="T107" fmla="*/ 0 h 1146"/>
                <a:gd name="T108" fmla="*/ 0 w 1022"/>
                <a:gd name="T109" fmla="*/ 0 h 1146"/>
                <a:gd name="T110" fmla="*/ 0 w 1022"/>
                <a:gd name="T111" fmla="*/ 0 h 1146"/>
                <a:gd name="T112" fmla="*/ 0 w 1022"/>
                <a:gd name="T113" fmla="*/ 0 h 1146"/>
                <a:gd name="T114" fmla="*/ 0 w 1022"/>
                <a:gd name="T115" fmla="*/ 0 h 1146"/>
                <a:gd name="T116" fmla="*/ 0 w 1022"/>
                <a:gd name="T117" fmla="*/ 0 h 1146"/>
                <a:gd name="T118" fmla="*/ 0 w 1022"/>
                <a:gd name="T119" fmla="*/ 0 h 1146"/>
                <a:gd name="T120" fmla="*/ 0 w 1022"/>
                <a:gd name="T121" fmla="*/ 0 h 1146"/>
                <a:gd name="T122" fmla="*/ 0 w 1022"/>
                <a:gd name="T123" fmla="*/ 0 h 1146"/>
                <a:gd name="T124" fmla="*/ 0 w 1022"/>
                <a:gd name="T125" fmla="*/ 0 h 11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22" h="1146">
                  <a:moveTo>
                    <a:pt x="139" y="1003"/>
                  </a:moveTo>
                  <a:lnTo>
                    <a:pt x="794" y="1003"/>
                  </a:lnTo>
                  <a:lnTo>
                    <a:pt x="794" y="0"/>
                  </a:lnTo>
                  <a:lnTo>
                    <a:pt x="809" y="1"/>
                  </a:lnTo>
                  <a:lnTo>
                    <a:pt x="826" y="2"/>
                  </a:lnTo>
                  <a:lnTo>
                    <a:pt x="844" y="3"/>
                  </a:lnTo>
                  <a:lnTo>
                    <a:pt x="864" y="3"/>
                  </a:lnTo>
                  <a:lnTo>
                    <a:pt x="880" y="3"/>
                  </a:lnTo>
                  <a:lnTo>
                    <a:pt x="897" y="2"/>
                  </a:lnTo>
                  <a:lnTo>
                    <a:pt x="915" y="1"/>
                  </a:lnTo>
                  <a:lnTo>
                    <a:pt x="933" y="0"/>
                  </a:lnTo>
                  <a:lnTo>
                    <a:pt x="933" y="1003"/>
                  </a:lnTo>
                  <a:lnTo>
                    <a:pt x="1022" y="1003"/>
                  </a:lnTo>
                  <a:lnTo>
                    <a:pt x="1018" y="1037"/>
                  </a:lnTo>
                  <a:lnTo>
                    <a:pt x="1017" y="1065"/>
                  </a:lnTo>
                  <a:lnTo>
                    <a:pt x="1018" y="1082"/>
                  </a:lnTo>
                  <a:lnTo>
                    <a:pt x="1019" y="1116"/>
                  </a:lnTo>
                  <a:lnTo>
                    <a:pt x="1022" y="1146"/>
                  </a:lnTo>
                  <a:lnTo>
                    <a:pt x="1007" y="1146"/>
                  </a:lnTo>
                  <a:lnTo>
                    <a:pt x="1002" y="1138"/>
                  </a:lnTo>
                  <a:lnTo>
                    <a:pt x="996" y="1131"/>
                  </a:lnTo>
                  <a:lnTo>
                    <a:pt x="989" y="1124"/>
                  </a:lnTo>
                  <a:lnTo>
                    <a:pt x="982" y="1117"/>
                  </a:lnTo>
                  <a:lnTo>
                    <a:pt x="974" y="1112"/>
                  </a:lnTo>
                  <a:lnTo>
                    <a:pt x="966" y="1108"/>
                  </a:lnTo>
                  <a:lnTo>
                    <a:pt x="956" y="1104"/>
                  </a:lnTo>
                  <a:lnTo>
                    <a:pt x="947" y="1099"/>
                  </a:lnTo>
                  <a:lnTo>
                    <a:pt x="936" y="1096"/>
                  </a:lnTo>
                  <a:lnTo>
                    <a:pt x="926" y="1093"/>
                  </a:lnTo>
                  <a:lnTo>
                    <a:pt x="914" y="1091"/>
                  </a:lnTo>
                  <a:lnTo>
                    <a:pt x="901" y="1088"/>
                  </a:lnTo>
                  <a:lnTo>
                    <a:pt x="890" y="1085"/>
                  </a:lnTo>
                  <a:lnTo>
                    <a:pt x="877" y="1083"/>
                  </a:lnTo>
                  <a:lnTo>
                    <a:pt x="865" y="1083"/>
                  </a:lnTo>
                  <a:lnTo>
                    <a:pt x="854" y="1082"/>
                  </a:lnTo>
                  <a:lnTo>
                    <a:pt x="692" y="1079"/>
                  </a:lnTo>
                  <a:lnTo>
                    <a:pt x="465" y="1079"/>
                  </a:lnTo>
                  <a:lnTo>
                    <a:pt x="428" y="1079"/>
                  </a:lnTo>
                  <a:lnTo>
                    <a:pt x="392" y="1079"/>
                  </a:lnTo>
                  <a:lnTo>
                    <a:pt x="358" y="1079"/>
                  </a:lnTo>
                  <a:lnTo>
                    <a:pt x="326" y="1079"/>
                  </a:lnTo>
                  <a:lnTo>
                    <a:pt x="296" y="1080"/>
                  </a:lnTo>
                  <a:lnTo>
                    <a:pt x="268" y="1080"/>
                  </a:lnTo>
                  <a:lnTo>
                    <a:pt x="241" y="1080"/>
                  </a:lnTo>
                  <a:lnTo>
                    <a:pt x="217" y="1080"/>
                  </a:lnTo>
                  <a:lnTo>
                    <a:pt x="193" y="1080"/>
                  </a:lnTo>
                  <a:lnTo>
                    <a:pt x="168" y="1081"/>
                  </a:lnTo>
                  <a:lnTo>
                    <a:pt x="143" y="1081"/>
                  </a:lnTo>
                  <a:lnTo>
                    <a:pt x="116" y="1082"/>
                  </a:lnTo>
                  <a:lnTo>
                    <a:pt x="89" y="1082"/>
                  </a:lnTo>
                  <a:lnTo>
                    <a:pt x="60" y="1083"/>
                  </a:lnTo>
                  <a:lnTo>
                    <a:pt x="31" y="1083"/>
                  </a:lnTo>
                  <a:lnTo>
                    <a:pt x="0" y="1084"/>
                  </a:lnTo>
                  <a:lnTo>
                    <a:pt x="0" y="0"/>
                  </a:lnTo>
                  <a:lnTo>
                    <a:pt x="16" y="1"/>
                  </a:lnTo>
                  <a:lnTo>
                    <a:pt x="33" y="2"/>
                  </a:lnTo>
                  <a:lnTo>
                    <a:pt x="51" y="3"/>
                  </a:lnTo>
                  <a:lnTo>
                    <a:pt x="69" y="3"/>
                  </a:lnTo>
                  <a:lnTo>
                    <a:pt x="87" y="3"/>
                  </a:lnTo>
                  <a:lnTo>
                    <a:pt x="104" y="2"/>
                  </a:lnTo>
                  <a:lnTo>
                    <a:pt x="121" y="1"/>
                  </a:lnTo>
                  <a:lnTo>
                    <a:pt x="139" y="0"/>
                  </a:lnTo>
                  <a:lnTo>
                    <a:pt x="139" y="10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" name="Freeform 16"/>
            <p:cNvSpPr>
              <a:spLocks noEditPoints="1"/>
            </p:cNvSpPr>
            <p:nvPr userDrawn="1"/>
          </p:nvSpPr>
          <p:spPr bwMode="auto">
            <a:xfrm>
              <a:off x="2324" y="1704"/>
              <a:ext cx="59" cy="65"/>
            </a:xfrm>
            <a:custGeom>
              <a:avLst/>
              <a:gdLst>
                <a:gd name="T0" fmla="*/ 0 w 1001"/>
                <a:gd name="T1" fmla="*/ 0 h 1103"/>
                <a:gd name="T2" fmla="*/ 0 w 1001"/>
                <a:gd name="T3" fmla="*/ 0 h 1103"/>
                <a:gd name="T4" fmla="*/ 0 w 1001"/>
                <a:gd name="T5" fmla="*/ 0 h 1103"/>
                <a:gd name="T6" fmla="*/ 0 w 1001"/>
                <a:gd name="T7" fmla="*/ 0 h 1103"/>
                <a:gd name="T8" fmla="*/ 0 w 1001"/>
                <a:gd name="T9" fmla="*/ 0 h 1103"/>
                <a:gd name="T10" fmla="*/ 0 w 1001"/>
                <a:gd name="T11" fmla="*/ 0 h 1103"/>
                <a:gd name="T12" fmla="*/ 0 w 1001"/>
                <a:gd name="T13" fmla="*/ 0 h 1103"/>
                <a:gd name="T14" fmla="*/ 0 w 1001"/>
                <a:gd name="T15" fmla="*/ 0 h 1103"/>
                <a:gd name="T16" fmla="*/ 0 w 1001"/>
                <a:gd name="T17" fmla="*/ 0 h 1103"/>
                <a:gd name="T18" fmla="*/ 0 w 1001"/>
                <a:gd name="T19" fmla="*/ 0 h 1103"/>
                <a:gd name="T20" fmla="*/ 0 w 1001"/>
                <a:gd name="T21" fmla="*/ 0 h 1103"/>
                <a:gd name="T22" fmla="*/ 0 w 1001"/>
                <a:gd name="T23" fmla="*/ 0 h 1103"/>
                <a:gd name="T24" fmla="*/ 0 w 1001"/>
                <a:gd name="T25" fmla="*/ 0 h 1103"/>
                <a:gd name="T26" fmla="*/ 0 w 1001"/>
                <a:gd name="T27" fmla="*/ 0 h 1103"/>
                <a:gd name="T28" fmla="*/ 0 w 1001"/>
                <a:gd name="T29" fmla="*/ 0 h 1103"/>
                <a:gd name="T30" fmla="*/ 0 w 1001"/>
                <a:gd name="T31" fmla="*/ 0 h 1103"/>
                <a:gd name="T32" fmla="*/ 0 w 1001"/>
                <a:gd name="T33" fmla="*/ 0 h 1103"/>
                <a:gd name="T34" fmla="*/ 0 w 1001"/>
                <a:gd name="T35" fmla="*/ 0 h 1103"/>
                <a:gd name="T36" fmla="*/ 0 w 1001"/>
                <a:gd name="T37" fmla="*/ 0 h 1103"/>
                <a:gd name="T38" fmla="*/ 0 w 1001"/>
                <a:gd name="T39" fmla="*/ 0 h 1103"/>
                <a:gd name="T40" fmla="*/ 0 w 1001"/>
                <a:gd name="T41" fmla="*/ 0 h 1103"/>
                <a:gd name="T42" fmla="*/ 0 w 1001"/>
                <a:gd name="T43" fmla="*/ 0 h 1103"/>
                <a:gd name="T44" fmla="*/ 0 w 1001"/>
                <a:gd name="T45" fmla="*/ 0 h 1103"/>
                <a:gd name="T46" fmla="*/ 0 w 1001"/>
                <a:gd name="T47" fmla="*/ 0 h 1103"/>
                <a:gd name="T48" fmla="*/ 0 w 1001"/>
                <a:gd name="T49" fmla="*/ 0 h 1103"/>
                <a:gd name="T50" fmla="*/ 0 w 1001"/>
                <a:gd name="T51" fmla="*/ 0 h 1103"/>
                <a:gd name="T52" fmla="*/ 0 w 1001"/>
                <a:gd name="T53" fmla="*/ 0 h 1103"/>
                <a:gd name="T54" fmla="*/ 0 w 1001"/>
                <a:gd name="T55" fmla="*/ 0 h 1103"/>
                <a:gd name="T56" fmla="*/ 0 w 1001"/>
                <a:gd name="T57" fmla="*/ 0 h 1103"/>
                <a:gd name="T58" fmla="*/ 0 w 1001"/>
                <a:gd name="T59" fmla="*/ 0 h 1103"/>
                <a:gd name="T60" fmla="*/ 0 w 1001"/>
                <a:gd name="T61" fmla="*/ 0 h 1103"/>
                <a:gd name="T62" fmla="*/ 0 w 1001"/>
                <a:gd name="T63" fmla="*/ 0 h 1103"/>
                <a:gd name="T64" fmla="*/ 0 w 1001"/>
                <a:gd name="T65" fmla="*/ 0 h 1103"/>
                <a:gd name="T66" fmla="*/ 0 w 1001"/>
                <a:gd name="T67" fmla="*/ 0 h 1103"/>
                <a:gd name="T68" fmla="*/ 0 w 1001"/>
                <a:gd name="T69" fmla="*/ 0 h 1103"/>
                <a:gd name="T70" fmla="*/ 0 w 1001"/>
                <a:gd name="T71" fmla="*/ 0 h 1103"/>
                <a:gd name="T72" fmla="*/ 0 w 1001"/>
                <a:gd name="T73" fmla="*/ 0 h 1103"/>
                <a:gd name="T74" fmla="*/ 0 w 1001"/>
                <a:gd name="T75" fmla="*/ 0 h 1103"/>
                <a:gd name="T76" fmla="*/ 0 w 1001"/>
                <a:gd name="T77" fmla="*/ 0 h 1103"/>
                <a:gd name="T78" fmla="*/ 0 w 1001"/>
                <a:gd name="T79" fmla="*/ 0 h 1103"/>
                <a:gd name="T80" fmla="*/ 0 w 1001"/>
                <a:gd name="T81" fmla="*/ 0 h 1103"/>
                <a:gd name="T82" fmla="*/ 0 w 1001"/>
                <a:gd name="T83" fmla="*/ 0 h 1103"/>
                <a:gd name="T84" fmla="*/ 0 w 1001"/>
                <a:gd name="T85" fmla="*/ 0 h 1103"/>
                <a:gd name="T86" fmla="*/ 0 w 1001"/>
                <a:gd name="T87" fmla="*/ 0 h 11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3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8" y="1100"/>
                  </a:lnTo>
                  <a:lnTo>
                    <a:pt x="959" y="1100"/>
                  </a:lnTo>
                  <a:lnTo>
                    <a:pt x="954" y="1100"/>
                  </a:lnTo>
                  <a:lnTo>
                    <a:pt x="945" y="1099"/>
                  </a:lnTo>
                  <a:lnTo>
                    <a:pt x="920" y="1098"/>
                  </a:lnTo>
                  <a:lnTo>
                    <a:pt x="894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20" y="1057"/>
                  </a:lnTo>
                  <a:lnTo>
                    <a:pt x="805" y="1016"/>
                  </a:lnTo>
                  <a:lnTo>
                    <a:pt x="794" y="983"/>
                  </a:lnTo>
                  <a:lnTo>
                    <a:pt x="784" y="957"/>
                  </a:lnTo>
                  <a:lnTo>
                    <a:pt x="778" y="940"/>
                  </a:lnTo>
                  <a:lnTo>
                    <a:pt x="771" y="922"/>
                  </a:lnTo>
                  <a:lnTo>
                    <a:pt x="763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5" y="754"/>
                  </a:lnTo>
                  <a:lnTo>
                    <a:pt x="693" y="729"/>
                  </a:lnTo>
                  <a:lnTo>
                    <a:pt x="682" y="702"/>
                  </a:lnTo>
                  <a:lnTo>
                    <a:pt x="671" y="676"/>
                  </a:lnTo>
                  <a:lnTo>
                    <a:pt x="270" y="676"/>
                  </a:lnTo>
                  <a:lnTo>
                    <a:pt x="231" y="775"/>
                  </a:lnTo>
                  <a:lnTo>
                    <a:pt x="183" y="900"/>
                  </a:lnTo>
                  <a:lnTo>
                    <a:pt x="148" y="998"/>
                  </a:lnTo>
                  <a:lnTo>
                    <a:pt x="115" y="1103"/>
                  </a:lnTo>
                  <a:lnTo>
                    <a:pt x="90" y="1100"/>
                  </a:lnTo>
                  <a:lnTo>
                    <a:pt x="81" y="1100"/>
                  </a:lnTo>
                  <a:lnTo>
                    <a:pt x="75" y="1099"/>
                  </a:lnTo>
                  <a:lnTo>
                    <a:pt x="56" y="1098"/>
                  </a:lnTo>
                  <a:lnTo>
                    <a:pt x="39" y="1098"/>
                  </a:lnTo>
                  <a:lnTo>
                    <a:pt x="23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3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7" name="Freeform 17"/>
            <p:cNvSpPr>
              <a:spLocks/>
            </p:cNvSpPr>
            <p:nvPr userDrawn="1"/>
          </p:nvSpPr>
          <p:spPr bwMode="auto">
            <a:xfrm>
              <a:off x="2276" y="1706"/>
              <a:ext cx="46" cy="62"/>
            </a:xfrm>
            <a:custGeom>
              <a:avLst/>
              <a:gdLst>
                <a:gd name="T0" fmla="*/ 0 w 791"/>
                <a:gd name="T1" fmla="*/ 0 h 1081"/>
                <a:gd name="T2" fmla="*/ 0 w 791"/>
                <a:gd name="T3" fmla="*/ 0 h 1081"/>
                <a:gd name="T4" fmla="*/ 0 w 791"/>
                <a:gd name="T5" fmla="*/ 0 h 1081"/>
                <a:gd name="T6" fmla="*/ 0 w 791"/>
                <a:gd name="T7" fmla="*/ 0 h 1081"/>
                <a:gd name="T8" fmla="*/ 0 w 791"/>
                <a:gd name="T9" fmla="*/ 0 h 1081"/>
                <a:gd name="T10" fmla="*/ 0 w 791"/>
                <a:gd name="T11" fmla="*/ 0 h 1081"/>
                <a:gd name="T12" fmla="*/ 0 w 791"/>
                <a:gd name="T13" fmla="*/ 0 h 1081"/>
                <a:gd name="T14" fmla="*/ 0 w 791"/>
                <a:gd name="T15" fmla="*/ 0 h 1081"/>
                <a:gd name="T16" fmla="*/ 0 w 791"/>
                <a:gd name="T17" fmla="*/ 0 h 1081"/>
                <a:gd name="T18" fmla="*/ 0 w 791"/>
                <a:gd name="T19" fmla="*/ 0 h 1081"/>
                <a:gd name="T20" fmla="*/ 0 w 791"/>
                <a:gd name="T21" fmla="*/ 0 h 1081"/>
                <a:gd name="T22" fmla="*/ 0 w 791"/>
                <a:gd name="T23" fmla="*/ 0 h 1081"/>
                <a:gd name="T24" fmla="*/ 0 w 791"/>
                <a:gd name="T25" fmla="*/ 0 h 1081"/>
                <a:gd name="T26" fmla="*/ 0 w 791"/>
                <a:gd name="T27" fmla="*/ 0 h 1081"/>
                <a:gd name="T28" fmla="*/ 0 w 791"/>
                <a:gd name="T29" fmla="*/ 0 h 1081"/>
                <a:gd name="T30" fmla="*/ 0 w 791"/>
                <a:gd name="T31" fmla="*/ 0 h 1081"/>
                <a:gd name="T32" fmla="*/ 0 w 791"/>
                <a:gd name="T33" fmla="*/ 0 h 1081"/>
                <a:gd name="T34" fmla="*/ 0 w 791"/>
                <a:gd name="T35" fmla="*/ 0 h 1081"/>
                <a:gd name="T36" fmla="*/ 0 w 791"/>
                <a:gd name="T37" fmla="*/ 0 h 1081"/>
                <a:gd name="T38" fmla="*/ 0 w 791"/>
                <a:gd name="T39" fmla="*/ 0 h 1081"/>
                <a:gd name="T40" fmla="*/ 0 w 791"/>
                <a:gd name="T41" fmla="*/ 0 h 1081"/>
                <a:gd name="T42" fmla="*/ 0 w 791"/>
                <a:gd name="T43" fmla="*/ 0 h 1081"/>
                <a:gd name="T44" fmla="*/ 0 w 791"/>
                <a:gd name="T45" fmla="*/ 0 h 1081"/>
                <a:gd name="T46" fmla="*/ 0 w 791"/>
                <a:gd name="T47" fmla="*/ 0 h 1081"/>
                <a:gd name="T48" fmla="*/ 0 w 791"/>
                <a:gd name="T49" fmla="*/ 0 h 1081"/>
                <a:gd name="T50" fmla="*/ 0 w 791"/>
                <a:gd name="T51" fmla="*/ 0 h 1081"/>
                <a:gd name="T52" fmla="*/ 0 w 791"/>
                <a:gd name="T53" fmla="*/ 0 h 1081"/>
                <a:gd name="T54" fmla="*/ 0 w 791"/>
                <a:gd name="T55" fmla="*/ 0 h 1081"/>
                <a:gd name="T56" fmla="*/ 0 w 791"/>
                <a:gd name="T57" fmla="*/ 0 h 1081"/>
                <a:gd name="T58" fmla="*/ 0 w 791"/>
                <a:gd name="T59" fmla="*/ 0 h 1081"/>
                <a:gd name="T60" fmla="*/ 0 w 791"/>
                <a:gd name="T61" fmla="*/ 0 h 1081"/>
                <a:gd name="T62" fmla="*/ 0 w 791"/>
                <a:gd name="T63" fmla="*/ 0 h 1081"/>
                <a:gd name="T64" fmla="*/ 0 w 791"/>
                <a:gd name="T65" fmla="*/ 0 h 1081"/>
                <a:gd name="T66" fmla="*/ 0 w 791"/>
                <a:gd name="T67" fmla="*/ 0 h 1081"/>
                <a:gd name="T68" fmla="*/ 0 w 791"/>
                <a:gd name="T69" fmla="*/ 0 h 1081"/>
                <a:gd name="T70" fmla="*/ 0 w 791"/>
                <a:gd name="T71" fmla="*/ 0 h 1081"/>
                <a:gd name="T72" fmla="*/ 0 w 791"/>
                <a:gd name="T73" fmla="*/ 0 h 1081"/>
                <a:gd name="T74" fmla="*/ 0 w 791"/>
                <a:gd name="T75" fmla="*/ 0 h 1081"/>
                <a:gd name="T76" fmla="*/ 0 w 791"/>
                <a:gd name="T77" fmla="*/ 0 h 1081"/>
                <a:gd name="T78" fmla="*/ 0 w 791"/>
                <a:gd name="T79" fmla="*/ 0 h 1081"/>
                <a:gd name="T80" fmla="*/ 0 w 791"/>
                <a:gd name="T81" fmla="*/ 0 h 1081"/>
                <a:gd name="T82" fmla="*/ 0 w 791"/>
                <a:gd name="T83" fmla="*/ 0 h 1081"/>
                <a:gd name="T84" fmla="*/ 0 w 791"/>
                <a:gd name="T85" fmla="*/ 0 h 1081"/>
                <a:gd name="T86" fmla="*/ 0 w 791"/>
                <a:gd name="T87" fmla="*/ 0 h 1081"/>
                <a:gd name="T88" fmla="*/ 0 w 791"/>
                <a:gd name="T89" fmla="*/ 0 h 1081"/>
                <a:gd name="T90" fmla="*/ 0 w 791"/>
                <a:gd name="T91" fmla="*/ 0 h 1081"/>
                <a:gd name="T92" fmla="*/ 0 w 791"/>
                <a:gd name="T93" fmla="*/ 0 h 1081"/>
                <a:gd name="T94" fmla="*/ 0 w 791"/>
                <a:gd name="T95" fmla="*/ 0 h 1081"/>
                <a:gd name="T96" fmla="*/ 0 w 791"/>
                <a:gd name="T97" fmla="*/ 0 h 1081"/>
                <a:gd name="T98" fmla="*/ 0 w 791"/>
                <a:gd name="T99" fmla="*/ 0 h 1081"/>
                <a:gd name="T100" fmla="*/ 0 w 791"/>
                <a:gd name="T101" fmla="*/ 0 h 1081"/>
                <a:gd name="T102" fmla="*/ 0 w 791"/>
                <a:gd name="T103" fmla="*/ 0 h 1081"/>
                <a:gd name="T104" fmla="*/ 0 w 791"/>
                <a:gd name="T105" fmla="*/ 0 h 1081"/>
                <a:gd name="T106" fmla="*/ 0 w 791"/>
                <a:gd name="T107" fmla="*/ 0 h 1081"/>
                <a:gd name="T108" fmla="*/ 0 w 791"/>
                <a:gd name="T109" fmla="*/ 0 h 1081"/>
                <a:gd name="T110" fmla="*/ 0 w 791"/>
                <a:gd name="T111" fmla="*/ 0 h 1081"/>
                <a:gd name="T112" fmla="*/ 0 w 791"/>
                <a:gd name="T113" fmla="*/ 0 h 1081"/>
                <a:gd name="T114" fmla="*/ 0 w 791"/>
                <a:gd name="T115" fmla="*/ 0 h 1081"/>
                <a:gd name="T116" fmla="*/ 0 w 791"/>
                <a:gd name="T117" fmla="*/ 0 h 1081"/>
                <a:gd name="T118" fmla="*/ 0 w 791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1" h="1081">
                  <a:moveTo>
                    <a:pt x="509" y="937"/>
                  </a:moveTo>
                  <a:lnTo>
                    <a:pt x="164" y="535"/>
                  </a:lnTo>
                  <a:lnTo>
                    <a:pt x="160" y="531"/>
                  </a:lnTo>
                  <a:lnTo>
                    <a:pt x="154" y="528"/>
                  </a:lnTo>
                  <a:lnTo>
                    <a:pt x="149" y="527"/>
                  </a:lnTo>
                  <a:lnTo>
                    <a:pt x="143" y="526"/>
                  </a:lnTo>
                  <a:lnTo>
                    <a:pt x="142" y="527"/>
                  </a:lnTo>
                  <a:lnTo>
                    <a:pt x="141" y="527"/>
                  </a:lnTo>
                  <a:lnTo>
                    <a:pt x="138" y="528"/>
                  </a:lnTo>
                  <a:lnTo>
                    <a:pt x="137" y="531"/>
                  </a:lnTo>
                  <a:lnTo>
                    <a:pt x="137" y="1081"/>
                  </a:lnTo>
                  <a:lnTo>
                    <a:pt x="110" y="1078"/>
                  </a:lnTo>
                  <a:lnTo>
                    <a:pt x="98" y="1078"/>
                  </a:lnTo>
                  <a:lnTo>
                    <a:pt x="90" y="1077"/>
                  </a:lnTo>
                  <a:lnTo>
                    <a:pt x="69" y="1076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39" y="4"/>
                  </a:lnTo>
                  <a:lnTo>
                    <a:pt x="69" y="5"/>
                  </a:lnTo>
                  <a:lnTo>
                    <a:pt x="95" y="4"/>
                  </a:lnTo>
                  <a:lnTo>
                    <a:pt x="137" y="0"/>
                  </a:lnTo>
                  <a:lnTo>
                    <a:pt x="137" y="489"/>
                  </a:lnTo>
                  <a:lnTo>
                    <a:pt x="142" y="491"/>
                  </a:lnTo>
                  <a:lnTo>
                    <a:pt x="145" y="492"/>
                  </a:lnTo>
                  <a:lnTo>
                    <a:pt x="151" y="491"/>
                  </a:lnTo>
                  <a:lnTo>
                    <a:pt x="160" y="489"/>
                  </a:lnTo>
                  <a:lnTo>
                    <a:pt x="168" y="485"/>
                  </a:lnTo>
                  <a:lnTo>
                    <a:pt x="178" y="480"/>
                  </a:lnTo>
                  <a:lnTo>
                    <a:pt x="184" y="473"/>
                  </a:lnTo>
                  <a:lnTo>
                    <a:pt x="192" y="467"/>
                  </a:lnTo>
                  <a:lnTo>
                    <a:pt x="201" y="459"/>
                  </a:lnTo>
                  <a:lnTo>
                    <a:pt x="210" y="451"/>
                  </a:lnTo>
                  <a:lnTo>
                    <a:pt x="221" y="440"/>
                  </a:lnTo>
                  <a:lnTo>
                    <a:pt x="234" y="430"/>
                  </a:lnTo>
                  <a:lnTo>
                    <a:pt x="247" y="417"/>
                  </a:lnTo>
                  <a:lnTo>
                    <a:pt x="261" y="402"/>
                  </a:lnTo>
                  <a:lnTo>
                    <a:pt x="650" y="0"/>
                  </a:lnTo>
                  <a:lnTo>
                    <a:pt x="685" y="4"/>
                  </a:lnTo>
                  <a:lnTo>
                    <a:pt x="712" y="5"/>
                  </a:lnTo>
                  <a:lnTo>
                    <a:pt x="736" y="4"/>
                  </a:lnTo>
                  <a:lnTo>
                    <a:pt x="773" y="0"/>
                  </a:lnTo>
                  <a:lnTo>
                    <a:pt x="416" y="346"/>
                  </a:lnTo>
                  <a:lnTo>
                    <a:pt x="283" y="481"/>
                  </a:lnTo>
                  <a:lnTo>
                    <a:pt x="414" y="632"/>
                  </a:lnTo>
                  <a:lnTo>
                    <a:pt x="569" y="803"/>
                  </a:lnTo>
                  <a:lnTo>
                    <a:pt x="665" y="916"/>
                  </a:lnTo>
                  <a:lnTo>
                    <a:pt x="791" y="1074"/>
                  </a:lnTo>
                  <a:lnTo>
                    <a:pt x="791" y="1081"/>
                  </a:lnTo>
                  <a:lnTo>
                    <a:pt x="758" y="1078"/>
                  </a:lnTo>
                  <a:lnTo>
                    <a:pt x="748" y="1078"/>
                  </a:lnTo>
                  <a:lnTo>
                    <a:pt x="741" y="1078"/>
                  </a:lnTo>
                  <a:lnTo>
                    <a:pt x="733" y="1077"/>
                  </a:lnTo>
                  <a:lnTo>
                    <a:pt x="706" y="1076"/>
                  </a:lnTo>
                  <a:lnTo>
                    <a:pt x="665" y="1077"/>
                  </a:lnTo>
                  <a:lnTo>
                    <a:pt x="618" y="1081"/>
                  </a:lnTo>
                  <a:lnTo>
                    <a:pt x="588" y="1039"/>
                  </a:lnTo>
                  <a:lnTo>
                    <a:pt x="560" y="1002"/>
                  </a:lnTo>
                  <a:lnTo>
                    <a:pt x="534" y="968"/>
                  </a:lnTo>
                  <a:lnTo>
                    <a:pt x="509" y="93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8" name="Freeform 18"/>
            <p:cNvSpPr>
              <a:spLocks/>
            </p:cNvSpPr>
            <p:nvPr userDrawn="1"/>
          </p:nvSpPr>
          <p:spPr bwMode="auto">
            <a:xfrm>
              <a:off x="2203" y="1706"/>
              <a:ext cx="56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8" y="985"/>
                  </a:lnTo>
                  <a:lnTo>
                    <a:pt x="105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4" y="4"/>
                  </a:lnTo>
                  <a:lnTo>
                    <a:pt x="45" y="5"/>
                  </a:lnTo>
                  <a:lnTo>
                    <a:pt x="68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1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3" y="1077"/>
                  </a:lnTo>
                  <a:lnTo>
                    <a:pt x="887" y="1076"/>
                  </a:lnTo>
                  <a:lnTo>
                    <a:pt x="871" y="1076"/>
                  </a:lnTo>
                  <a:lnTo>
                    <a:pt x="858" y="1076"/>
                  </a:lnTo>
                  <a:lnTo>
                    <a:pt x="842" y="1077"/>
                  </a:lnTo>
                  <a:lnTo>
                    <a:pt x="823" y="1078"/>
                  </a:lnTo>
                  <a:lnTo>
                    <a:pt x="802" y="1081"/>
                  </a:lnTo>
                  <a:lnTo>
                    <a:pt x="802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9" name="Freeform 19"/>
            <p:cNvSpPr>
              <a:spLocks noEditPoints="1"/>
            </p:cNvSpPr>
            <p:nvPr userDrawn="1"/>
          </p:nvSpPr>
          <p:spPr bwMode="auto">
            <a:xfrm>
              <a:off x="2117" y="1706"/>
              <a:ext cx="74" cy="62"/>
            </a:xfrm>
            <a:custGeom>
              <a:avLst/>
              <a:gdLst>
                <a:gd name="T0" fmla="*/ 0 w 1268"/>
                <a:gd name="T1" fmla="*/ 0 h 1081"/>
                <a:gd name="T2" fmla="*/ 0 w 1268"/>
                <a:gd name="T3" fmla="*/ 0 h 1081"/>
                <a:gd name="T4" fmla="*/ 0 w 1268"/>
                <a:gd name="T5" fmla="*/ 0 h 1081"/>
                <a:gd name="T6" fmla="*/ 0 w 1268"/>
                <a:gd name="T7" fmla="*/ 0 h 1081"/>
                <a:gd name="T8" fmla="*/ 0 w 1268"/>
                <a:gd name="T9" fmla="*/ 0 h 1081"/>
                <a:gd name="T10" fmla="*/ 0 w 1268"/>
                <a:gd name="T11" fmla="*/ 0 h 1081"/>
                <a:gd name="T12" fmla="*/ 0 w 1268"/>
                <a:gd name="T13" fmla="*/ 0 h 1081"/>
                <a:gd name="T14" fmla="*/ 0 w 1268"/>
                <a:gd name="T15" fmla="*/ 0 h 1081"/>
                <a:gd name="T16" fmla="*/ 0 w 1268"/>
                <a:gd name="T17" fmla="*/ 0 h 1081"/>
                <a:gd name="T18" fmla="*/ 0 w 1268"/>
                <a:gd name="T19" fmla="*/ 0 h 1081"/>
                <a:gd name="T20" fmla="*/ 0 w 1268"/>
                <a:gd name="T21" fmla="*/ 0 h 1081"/>
                <a:gd name="T22" fmla="*/ 0 w 1268"/>
                <a:gd name="T23" fmla="*/ 0 h 1081"/>
                <a:gd name="T24" fmla="*/ 0 w 1268"/>
                <a:gd name="T25" fmla="*/ 0 h 1081"/>
                <a:gd name="T26" fmla="*/ 0 w 1268"/>
                <a:gd name="T27" fmla="*/ 0 h 1081"/>
                <a:gd name="T28" fmla="*/ 0 w 1268"/>
                <a:gd name="T29" fmla="*/ 0 h 1081"/>
                <a:gd name="T30" fmla="*/ 0 w 1268"/>
                <a:gd name="T31" fmla="*/ 0 h 1081"/>
                <a:gd name="T32" fmla="*/ 0 w 1268"/>
                <a:gd name="T33" fmla="*/ 0 h 1081"/>
                <a:gd name="T34" fmla="*/ 0 w 1268"/>
                <a:gd name="T35" fmla="*/ 0 h 1081"/>
                <a:gd name="T36" fmla="*/ 0 w 1268"/>
                <a:gd name="T37" fmla="*/ 0 h 1081"/>
                <a:gd name="T38" fmla="*/ 0 w 1268"/>
                <a:gd name="T39" fmla="*/ 0 h 1081"/>
                <a:gd name="T40" fmla="*/ 0 w 1268"/>
                <a:gd name="T41" fmla="*/ 0 h 1081"/>
                <a:gd name="T42" fmla="*/ 0 w 1268"/>
                <a:gd name="T43" fmla="*/ 0 h 1081"/>
                <a:gd name="T44" fmla="*/ 0 w 1268"/>
                <a:gd name="T45" fmla="*/ 0 h 1081"/>
                <a:gd name="T46" fmla="*/ 0 w 1268"/>
                <a:gd name="T47" fmla="*/ 0 h 1081"/>
                <a:gd name="T48" fmla="*/ 0 w 1268"/>
                <a:gd name="T49" fmla="*/ 0 h 1081"/>
                <a:gd name="T50" fmla="*/ 0 w 1268"/>
                <a:gd name="T51" fmla="*/ 0 h 1081"/>
                <a:gd name="T52" fmla="*/ 0 w 1268"/>
                <a:gd name="T53" fmla="*/ 0 h 1081"/>
                <a:gd name="T54" fmla="*/ 0 w 1268"/>
                <a:gd name="T55" fmla="*/ 0 h 1081"/>
                <a:gd name="T56" fmla="*/ 0 w 1268"/>
                <a:gd name="T57" fmla="*/ 0 h 1081"/>
                <a:gd name="T58" fmla="*/ 0 w 1268"/>
                <a:gd name="T59" fmla="*/ 0 h 1081"/>
                <a:gd name="T60" fmla="*/ 0 w 1268"/>
                <a:gd name="T61" fmla="*/ 0 h 1081"/>
                <a:gd name="T62" fmla="*/ 0 w 1268"/>
                <a:gd name="T63" fmla="*/ 0 h 1081"/>
                <a:gd name="T64" fmla="*/ 0 w 1268"/>
                <a:gd name="T65" fmla="*/ 0 h 1081"/>
                <a:gd name="T66" fmla="*/ 0 w 1268"/>
                <a:gd name="T67" fmla="*/ 0 h 1081"/>
                <a:gd name="T68" fmla="*/ 0 w 1268"/>
                <a:gd name="T69" fmla="*/ 0 h 1081"/>
                <a:gd name="T70" fmla="*/ 0 w 1268"/>
                <a:gd name="T71" fmla="*/ 0 h 1081"/>
                <a:gd name="T72" fmla="*/ 0 w 1268"/>
                <a:gd name="T73" fmla="*/ 0 h 1081"/>
                <a:gd name="T74" fmla="*/ 0 w 1268"/>
                <a:gd name="T75" fmla="*/ 0 h 1081"/>
                <a:gd name="T76" fmla="*/ 0 w 1268"/>
                <a:gd name="T77" fmla="*/ 0 h 1081"/>
                <a:gd name="T78" fmla="*/ 0 w 1268"/>
                <a:gd name="T79" fmla="*/ 0 h 1081"/>
                <a:gd name="T80" fmla="*/ 0 w 1268"/>
                <a:gd name="T81" fmla="*/ 0 h 1081"/>
                <a:gd name="T82" fmla="*/ 0 w 1268"/>
                <a:gd name="T83" fmla="*/ 0 h 1081"/>
                <a:gd name="T84" fmla="*/ 0 w 1268"/>
                <a:gd name="T85" fmla="*/ 0 h 1081"/>
                <a:gd name="T86" fmla="*/ 0 w 1268"/>
                <a:gd name="T87" fmla="*/ 0 h 1081"/>
                <a:gd name="T88" fmla="*/ 0 w 1268"/>
                <a:gd name="T89" fmla="*/ 0 h 1081"/>
                <a:gd name="T90" fmla="*/ 0 w 1268"/>
                <a:gd name="T91" fmla="*/ 0 h 1081"/>
                <a:gd name="T92" fmla="*/ 0 w 1268"/>
                <a:gd name="T93" fmla="*/ 0 h 1081"/>
                <a:gd name="T94" fmla="*/ 0 w 1268"/>
                <a:gd name="T95" fmla="*/ 0 h 1081"/>
                <a:gd name="T96" fmla="*/ 0 w 1268"/>
                <a:gd name="T97" fmla="*/ 0 h 1081"/>
                <a:gd name="T98" fmla="*/ 0 w 1268"/>
                <a:gd name="T99" fmla="*/ 0 h 1081"/>
                <a:gd name="T100" fmla="*/ 0 w 1268"/>
                <a:gd name="T101" fmla="*/ 0 h 1081"/>
                <a:gd name="T102" fmla="*/ 0 w 1268"/>
                <a:gd name="T103" fmla="*/ 0 h 1081"/>
                <a:gd name="T104" fmla="*/ 0 w 1268"/>
                <a:gd name="T105" fmla="*/ 0 h 1081"/>
                <a:gd name="T106" fmla="*/ 0 w 1268"/>
                <a:gd name="T107" fmla="*/ 0 h 1081"/>
                <a:gd name="T108" fmla="*/ 0 w 1268"/>
                <a:gd name="T109" fmla="*/ 0 h 1081"/>
                <a:gd name="T110" fmla="*/ 0 w 1268"/>
                <a:gd name="T111" fmla="*/ 0 h 1081"/>
                <a:gd name="T112" fmla="*/ 0 w 1268"/>
                <a:gd name="T113" fmla="*/ 0 h 10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268" h="1081">
                  <a:moveTo>
                    <a:pt x="565" y="930"/>
                  </a:moveTo>
                  <a:lnTo>
                    <a:pt x="565" y="136"/>
                  </a:lnTo>
                  <a:lnTo>
                    <a:pt x="541" y="136"/>
                  </a:lnTo>
                  <a:lnTo>
                    <a:pt x="517" y="137"/>
                  </a:lnTo>
                  <a:lnTo>
                    <a:pt x="494" y="139"/>
                  </a:lnTo>
                  <a:lnTo>
                    <a:pt x="472" y="143"/>
                  </a:lnTo>
                  <a:lnTo>
                    <a:pt x="451" y="146"/>
                  </a:lnTo>
                  <a:lnTo>
                    <a:pt x="429" y="152"/>
                  </a:lnTo>
                  <a:lnTo>
                    <a:pt x="409" y="158"/>
                  </a:lnTo>
                  <a:lnTo>
                    <a:pt x="390" y="165"/>
                  </a:lnTo>
                  <a:lnTo>
                    <a:pt x="371" y="174"/>
                  </a:lnTo>
                  <a:lnTo>
                    <a:pt x="352" y="182"/>
                  </a:lnTo>
                  <a:lnTo>
                    <a:pt x="335" y="192"/>
                  </a:lnTo>
                  <a:lnTo>
                    <a:pt x="319" y="202"/>
                  </a:lnTo>
                  <a:lnTo>
                    <a:pt x="303" y="213"/>
                  </a:lnTo>
                  <a:lnTo>
                    <a:pt x="288" y="224"/>
                  </a:lnTo>
                  <a:lnTo>
                    <a:pt x="275" y="237"/>
                  </a:lnTo>
                  <a:lnTo>
                    <a:pt x="262" y="249"/>
                  </a:lnTo>
                  <a:lnTo>
                    <a:pt x="250" y="263"/>
                  </a:lnTo>
                  <a:lnTo>
                    <a:pt x="239" y="277"/>
                  </a:lnTo>
                  <a:lnTo>
                    <a:pt x="227" y="292"/>
                  </a:lnTo>
                  <a:lnTo>
                    <a:pt x="217" y="308"/>
                  </a:lnTo>
                  <a:lnTo>
                    <a:pt x="208" y="324"/>
                  </a:lnTo>
                  <a:lnTo>
                    <a:pt x="198" y="341"/>
                  </a:lnTo>
                  <a:lnTo>
                    <a:pt x="191" y="358"/>
                  </a:lnTo>
                  <a:lnTo>
                    <a:pt x="184" y="376"/>
                  </a:lnTo>
                  <a:lnTo>
                    <a:pt x="176" y="395"/>
                  </a:lnTo>
                  <a:lnTo>
                    <a:pt x="171" y="413"/>
                  </a:lnTo>
                  <a:lnTo>
                    <a:pt x="166" y="432"/>
                  </a:lnTo>
                  <a:lnTo>
                    <a:pt x="161" y="452"/>
                  </a:lnTo>
                  <a:lnTo>
                    <a:pt x="158" y="472"/>
                  </a:lnTo>
                  <a:lnTo>
                    <a:pt x="156" y="492"/>
                  </a:lnTo>
                  <a:lnTo>
                    <a:pt x="155" y="513"/>
                  </a:lnTo>
                  <a:lnTo>
                    <a:pt x="155" y="533"/>
                  </a:lnTo>
                  <a:lnTo>
                    <a:pt x="155" y="560"/>
                  </a:lnTo>
                  <a:lnTo>
                    <a:pt x="158" y="587"/>
                  </a:lnTo>
                  <a:lnTo>
                    <a:pt x="161" y="613"/>
                  </a:lnTo>
                  <a:lnTo>
                    <a:pt x="168" y="639"/>
                  </a:lnTo>
                  <a:lnTo>
                    <a:pt x="174" y="663"/>
                  </a:lnTo>
                  <a:lnTo>
                    <a:pt x="184" y="688"/>
                  </a:lnTo>
                  <a:lnTo>
                    <a:pt x="193" y="711"/>
                  </a:lnTo>
                  <a:lnTo>
                    <a:pt x="206" y="734"/>
                  </a:lnTo>
                  <a:lnTo>
                    <a:pt x="219" y="757"/>
                  </a:lnTo>
                  <a:lnTo>
                    <a:pt x="233" y="777"/>
                  </a:lnTo>
                  <a:lnTo>
                    <a:pt x="249" y="797"/>
                  </a:lnTo>
                  <a:lnTo>
                    <a:pt x="266" y="815"/>
                  </a:lnTo>
                  <a:lnTo>
                    <a:pt x="285" y="833"/>
                  </a:lnTo>
                  <a:lnTo>
                    <a:pt x="305" y="849"/>
                  </a:lnTo>
                  <a:lnTo>
                    <a:pt x="327" y="864"/>
                  </a:lnTo>
                  <a:lnTo>
                    <a:pt x="350" y="878"/>
                  </a:lnTo>
                  <a:lnTo>
                    <a:pt x="374" y="890"/>
                  </a:lnTo>
                  <a:lnTo>
                    <a:pt x="399" y="901"/>
                  </a:lnTo>
                  <a:lnTo>
                    <a:pt x="424" y="909"/>
                  </a:lnTo>
                  <a:lnTo>
                    <a:pt x="451" y="917"/>
                  </a:lnTo>
                  <a:lnTo>
                    <a:pt x="478" y="922"/>
                  </a:lnTo>
                  <a:lnTo>
                    <a:pt x="507" y="926"/>
                  </a:lnTo>
                  <a:lnTo>
                    <a:pt x="535" y="930"/>
                  </a:lnTo>
                  <a:lnTo>
                    <a:pt x="565" y="930"/>
                  </a:lnTo>
                  <a:close/>
                  <a:moveTo>
                    <a:pt x="565" y="83"/>
                  </a:moveTo>
                  <a:lnTo>
                    <a:pt x="565" y="0"/>
                  </a:lnTo>
                  <a:lnTo>
                    <a:pt x="577" y="2"/>
                  </a:lnTo>
                  <a:lnTo>
                    <a:pt x="591" y="4"/>
                  </a:lnTo>
                  <a:lnTo>
                    <a:pt x="610" y="5"/>
                  </a:lnTo>
                  <a:lnTo>
                    <a:pt x="633" y="5"/>
                  </a:lnTo>
                  <a:lnTo>
                    <a:pt x="654" y="5"/>
                  </a:lnTo>
                  <a:lnTo>
                    <a:pt x="673" y="4"/>
                  </a:lnTo>
                  <a:lnTo>
                    <a:pt x="690" y="2"/>
                  </a:lnTo>
                  <a:lnTo>
                    <a:pt x="703" y="0"/>
                  </a:lnTo>
                  <a:lnTo>
                    <a:pt x="703" y="83"/>
                  </a:lnTo>
                  <a:lnTo>
                    <a:pt x="746" y="84"/>
                  </a:lnTo>
                  <a:lnTo>
                    <a:pt x="787" y="87"/>
                  </a:lnTo>
                  <a:lnTo>
                    <a:pt x="828" y="91"/>
                  </a:lnTo>
                  <a:lnTo>
                    <a:pt x="866" y="97"/>
                  </a:lnTo>
                  <a:lnTo>
                    <a:pt x="903" y="106"/>
                  </a:lnTo>
                  <a:lnTo>
                    <a:pt x="938" y="116"/>
                  </a:lnTo>
                  <a:lnTo>
                    <a:pt x="956" y="121"/>
                  </a:lnTo>
                  <a:lnTo>
                    <a:pt x="973" y="127"/>
                  </a:lnTo>
                  <a:lnTo>
                    <a:pt x="989" y="135"/>
                  </a:lnTo>
                  <a:lnTo>
                    <a:pt x="1005" y="141"/>
                  </a:lnTo>
                  <a:lnTo>
                    <a:pt x="1035" y="156"/>
                  </a:lnTo>
                  <a:lnTo>
                    <a:pt x="1065" y="173"/>
                  </a:lnTo>
                  <a:lnTo>
                    <a:pt x="1079" y="181"/>
                  </a:lnTo>
                  <a:lnTo>
                    <a:pt x="1092" y="190"/>
                  </a:lnTo>
                  <a:lnTo>
                    <a:pt x="1105" y="199"/>
                  </a:lnTo>
                  <a:lnTo>
                    <a:pt x="1118" y="209"/>
                  </a:lnTo>
                  <a:lnTo>
                    <a:pt x="1130" y="220"/>
                  </a:lnTo>
                  <a:lnTo>
                    <a:pt x="1141" y="230"/>
                  </a:lnTo>
                  <a:lnTo>
                    <a:pt x="1152" y="241"/>
                  </a:lnTo>
                  <a:lnTo>
                    <a:pt x="1162" y="251"/>
                  </a:lnTo>
                  <a:lnTo>
                    <a:pt x="1173" y="263"/>
                  </a:lnTo>
                  <a:lnTo>
                    <a:pt x="1183" y="275"/>
                  </a:lnTo>
                  <a:lnTo>
                    <a:pt x="1191" y="286"/>
                  </a:lnTo>
                  <a:lnTo>
                    <a:pt x="1201" y="299"/>
                  </a:lnTo>
                  <a:lnTo>
                    <a:pt x="1215" y="326"/>
                  </a:lnTo>
                  <a:lnTo>
                    <a:pt x="1229" y="352"/>
                  </a:lnTo>
                  <a:lnTo>
                    <a:pt x="1235" y="366"/>
                  </a:lnTo>
                  <a:lnTo>
                    <a:pt x="1241" y="380"/>
                  </a:lnTo>
                  <a:lnTo>
                    <a:pt x="1246" y="395"/>
                  </a:lnTo>
                  <a:lnTo>
                    <a:pt x="1250" y="408"/>
                  </a:lnTo>
                  <a:lnTo>
                    <a:pt x="1255" y="423"/>
                  </a:lnTo>
                  <a:lnTo>
                    <a:pt x="1258" y="438"/>
                  </a:lnTo>
                  <a:lnTo>
                    <a:pt x="1261" y="453"/>
                  </a:lnTo>
                  <a:lnTo>
                    <a:pt x="1264" y="469"/>
                  </a:lnTo>
                  <a:lnTo>
                    <a:pt x="1265" y="485"/>
                  </a:lnTo>
                  <a:lnTo>
                    <a:pt x="1267" y="501"/>
                  </a:lnTo>
                  <a:lnTo>
                    <a:pt x="1268" y="517"/>
                  </a:lnTo>
                  <a:lnTo>
                    <a:pt x="1268" y="533"/>
                  </a:lnTo>
                  <a:lnTo>
                    <a:pt x="1267" y="556"/>
                  </a:lnTo>
                  <a:lnTo>
                    <a:pt x="1265" y="578"/>
                  </a:lnTo>
                  <a:lnTo>
                    <a:pt x="1263" y="602"/>
                  </a:lnTo>
                  <a:lnTo>
                    <a:pt x="1259" y="624"/>
                  </a:lnTo>
                  <a:lnTo>
                    <a:pt x="1253" y="645"/>
                  </a:lnTo>
                  <a:lnTo>
                    <a:pt x="1246" y="667"/>
                  </a:lnTo>
                  <a:lnTo>
                    <a:pt x="1239" y="689"/>
                  </a:lnTo>
                  <a:lnTo>
                    <a:pt x="1230" y="710"/>
                  </a:lnTo>
                  <a:lnTo>
                    <a:pt x="1221" y="730"/>
                  </a:lnTo>
                  <a:lnTo>
                    <a:pt x="1209" y="750"/>
                  </a:lnTo>
                  <a:lnTo>
                    <a:pt x="1196" y="769"/>
                  </a:lnTo>
                  <a:lnTo>
                    <a:pt x="1184" y="787"/>
                  </a:lnTo>
                  <a:lnTo>
                    <a:pt x="1169" y="805"/>
                  </a:lnTo>
                  <a:lnTo>
                    <a:pt x="1153" y="822"/>
                  </a:lnTo>
                  <a:lnTo>
                    <a:pt x="1137" y="839"/>
                  </a:lnTo>
                  <a:lnTo>
                    <a:pt x="1119" y="856"/>
                  </a:lnTo>
                  <a:lnTo>
                    <a:pt x="1100" y="871"/>
                  </a:lnTo>
                  <a:lnTo>
                    <a:pt x="1081" y="886"/>
                  </a:lnTo>
                  <a:lnTo>
                    <a:pt x="1060" y="899"/>
                  </a:lnTo>
                  <a:lnTo>
                    <a:pt x="1037" y="912"/>
                  </a:lnTo>
                  <a:lnTo>
                    <a:pt x="1015" y="923"/>
                  </a:lnTo>
                  <a:lnTo>
                    <a:pt x="991" y="934"/>
                  </a:lnTo>
                  <a:lnTo>
                    <a:pt x="965" y="945"/>
                  </a:lnTo>
                  <a:lnTo>
                    <a:pt x="940" y="953"/>
                  </a:lnTo>
                  <a:lnTo>
                    <a:pt x="912" y="961"/>
                  </a:lnTo>
                  <a:lnTo>
                    <a:pt x="885" y="968"/>
                  </a:lnTo>
                  <a:lnTo>
                    <a:pt x="856" y="974"/>
                  </a:lnTo>
                  <a:lnTo>
                    <a:pt x="828" y="978"/>
                  </a:lnTo>
                  <a:lnTo>
                    <a:pt x="798" y="983"/>
                  </a:lnTo>
                  <a:lnTo>
                    <a:pt x="767" y="985"/>
                  </a:lnTo>
                  <a:lnTo>
                    <a:pt x="735" y="987"/>
                  </a:lnTo>
                  <a:lnTo>
                    <a:pt x="703" y="987"/>
                  </a:lnTo>
                  <a:lnTo>
                    <a:pt x="703" y="1081"/>
                  </a:lnTo>
                  <a:lnTo>
                    <a:pt x="690" y="1078"/>
                  </a:lnTo>
                  <a:lnTo>
                    <a:pt x="674" y="1077"/>
                  </a:lnTo>
                  <a:lnTo>
                    <a:pt x="655" y="1076"/>
                  </a:lnTo>
                  <a:lnTo>
                    <a:pt x="633" y="1076"/>
                  </a:lnTo>
                  <a:lnTo>
                    <a:pt x="612" y="1076"/>
                  </a:lnTo>
                  <a:lnTo>
                    <a:pt x="592" y="1077"/>
                  </a:lnTo>
                  <a:lnTo>
                    <a:pt x="577" y="1078"/>
                  </a:lnTo>
                  <a:lnTo>
                    <a:pt x="565" y="1081"/>
                  </a:lnTo>
                  <a:lnTo>
                    <a:pt x="565" y="987"/>
                  </a:lnTo>
                  <a:lnTo>
                    <a:pt x="521" y="986"/>
                  </a:lnTo>
                  <a:lnTo>
                    <a:pt x="480" y="984"/>
                  </a:lnTo>
                  <a:lnTo>
                    <a:pt x="440" y="978"/>
                  </a:lnTo>
                  <a:lnTo>
                    <a:pt x="402" y="972"/>
                  </a:lnTo>
                  <a:lnTo>
                    <a:pt x="383" y="969"/>
                  </a:lnTo>
                  <a:lnTo>
                    <a:pt x="365" y="965"/>
                  </a:lnTo>
                  <a:lnTo>
                    <a:pt x="347" y="959"/>
                  </a:lnTo>
                  <a:lnTo>
                    <a:pt x="329" y="954"/>
                  </a:lnTo>
                  <a:lnTo>
                    <a:pt x="312" y="948"/>
                  </a:lnTo>
                  <a:lnTo>
                    <a:pt x="295" y="941"/>
                  </a:lnTo>
                  <a:lnTo>
                    <a:pt x="279" y="935"/>
                  </a:lnTo>
                  <a:lnTo>
                    <a:pt x="262" y="928"/>
                  </a:lnTo>
                  <a:lnTo>
                    <a:pt x="231" y="912"/>
                  </a:lnTo>
                  <a:lnTo>
                    <a:pt x="203" y="895"/>
                  </a:lnTo>
                  <a:lnTo>
                    <a:pt x="189" y="886"/>
                  </a:lnTo>
                  <a:lnTo>
                    <a:pt x="175" y="877"/>
                  </a:lnTo>
                  <a:lnTo>
                    <a:pt x="162" y="867"/>
                  </a:lnTo>
                  <a:lnTo>
                    <a:pt x="150" y="856"/>
                  </a:lnTo>
                  <a:lnTo>
                    <a:pt x="138" y="846"/>
                  </a:lnTo>
                  <a:lnTo>
                    <a:pt x="126" y="835"/>
                  </a:lnTo>
                  <a:lnTo>
                    <a:pt x="116" y="825"/>
                  </a:lnTo>
                  <a:lnTo>
                    <a:pt x="105" y="813"/>
                  </a:lnTo>
                  <a:lnTo>
                    <a:pt x="95" y="801"/>
                  </a:lnTo>
                  <a:lnTo>
                    <a:pt x="85" y="788"/>
                  </a:lnTo>
                  <a:lnTo>
                    <a:pt x="76" y="777"/>
                  </a:lnTo>
                  <a:lnTo>
                    <a:pt x="67" y="764"/>
                  </a:lnTo>
                  <a:lnTo>
                    <a:pt x="59" y="750"/>
                  </a:lnTo>
                  <a:lnTo>
                    <a:pt x="51" y="738"/>
                  </a:lnTo>
                  <a:lnTo>
                    <a:pt x="44" y="724"/>
                  </a:lnTo>
                  <a:lnTo>
                    <a:pt x="37" y="710"/>
                  </a:lnTo>
                  <a:lnTo>
                    <a:pt x="32" y="696"/>
                  </a:lnTo>
                  <a:lnTo>
                    <a:pt x="26" y="682"/>
                  </a:lnTo>
                  <a:lnTo>
                    <a:pt x="21" y="669"/>
                  </a:lnTo>
                  <a:lnTo>
                    <a:pt x="17" y="654"/>
                  </a:lnTo>
                  <a:lnTo>
                    <a:pt x="13" y="640"/>
                  </a:lnTo>
                  <a:lnTo>
                    <a:pt x="10" y="625"/>
                  </a:lnTo>
                  <a:lnTo>
                    <a:pt x="7" y="610"/>
                  </a:lnTo>
                  <a:lnTo>
                    <a:pt x="5" y="595"/>
                  </a:lnTo>
                  <a:lnTo>
                    <a:pt x="1" y="565"/>
                  </a:lnTo>
                  <a:lnTo>
                    <a:pt x="0" y="533"/>
                  </a:lnTo>
                  <a:lnTo>
                    <a:pt x="1" y="501"/>
                  </a:lnTo>
                  <a:lnTo>
                    <a:pt x="5" y="469"/>
                  </a:lnTo>
                  <a:lnTo>
                    <a:pt x="7" y="454"/>
                  </a:lnTo>
                  <a:lnTo>
                    <a:pt x="10" y="439"/>
                  </a:lnTo>
                  <a:lnTo>
                    <a:pt x="13" y="424"/>
                  </a:lnTo>
                  <a:lnTo>
                    <a:pt x="16" y="410"/>
                  </a:lnTo>
                  <a:lnTo>
                    <a:pt x="21" y="395"/>
                  </a:lnTo>
                  <a:lnTo>
                    <a:pt x="26" y="381"/>
                  </a:lnTo>
                  <a:lnTo>
                    <a:pt x="31" y="367"/>
                  </a:lnTo>
                  <a:lnTo>
                    <a:pt x="37" y="353"/>
                  </a:lnTo>
                  <a:lnTo>
                    <a:pt x="44" y="339"/>
                  </a:lnTo>
                  <a:lnTo>
                    <a:pt x="50" y="327"/>
                  </a:lnTo>
                  <a:lnTo>
                    <a:pt x="57" y="313"/>
                  </a:lnTo>
                  <a:lnTo>
                    <a:pt x="66" y="300"/>
                  </a:lnTo>
                  <a:lnTo>
                    <a:pt x="74" y="287"/>
                  </a:lnTo>
                  <a:lnTo>
                    <a:pt x="84" y="276"/>
                  </a:lnTo>
                  <a:lnTo>
                    <a:pt x="94" y="264"/>
                  </a:lnTo>
                  <a:lnTo>
                    <a:pt x="103" y="252"/>
                  </a:lnTo>
                  <a:lnTo>
                    <a:pt x="114" y="241"/>
                  </a:lnTo>
                  <a:lnTo>
                    <a:pt x="124" y="230"/>
                  </a:lnTo>
                  <a:lnTo>
                    <a:pt x="136" y="220"/>
                  </a:lnTo>
                  <a:lnTo>
                    <a:pt x="148" y="210"/>
                  </a:lnTo>
                  <a:lnTo>
                    <a:pt x="160" y="200"/>
                  </a:lnTo>
                  <a:lnTo>
                    <a:pt x="173" y="191"/>
                  </a:lnTo>
                  <a:lnTo>
                    <a:pt x="187" y="181"/>
                  </a:lnTo>
                  <a:lnTo>
                    <a:pt x="201" y="173"/>
                  </a:lnTo>
                  <a:lnTo>
                    <a:pt x="229" y="157"/>
                  </a:lnTo>
                  <a:lnTo>
                    <a:pt x="260" y="141"/>
                  </a:lnTo>
                  <a:lnTo>
                    <a:pt x="276" y="135"/>
                  </a:lnTo>
                  <a:lnTo>
                    <a:pt x="293" y="127"/>
                  </a:lnTo>
                  <a:lnTo>
                    <a:pt x="310" y="121"/>
                  </a:lnTo>
                  <a:lnTo>
                    <a:pt x="327" y="116"/>
                  </a:lnTo>
                  <a:lnTo>
                    <a:pt x="363" y="106"/>
                  </a:lnTo>
                  <a:lnTo>
                    <a:pt x="400" y="97"/>
                  </a:lnTo>
                  <a:lnTo>
                    <a:pt x="439" y="91"/>
                  </a:lnTo>
                  <a:lnTo>
                    <a:pt x="479" y="87"/>
                  </a:lnTo>
                  <a:lnTo>
                    <a:pt x="521" y="84"/>
                  </a:lnTo>
                  <a:lnTo>
                    <a:pt x="565" y="83"/>
                  </a:lnTo>
                  <a:close/>
                  <a:moveTo>
                    <a:pt x="1113" y="533"/>
                  </a:moveTo>
                  <a:lnTo>
                    <a:pt x="1113" y="513"/>
                  </a:lnTo>
                  <a:lnTo>
                    <a:pt x="1112" y="493"/>
                  </a:lnTo>
                  <a:lnTo>
                    <a:pt x="1109" y="473"/>
                  </a:lnTo>
                  <a:lnTo>
                    <a:pt x="1106" y="454"/>
                  </a:lnTo>
                  <a:lnTo>
                    <a:pt x="1102" y="435"/>
                  </a:lnTo>
                  <a:lnTo>
                    <a:pt x="1098" y="417"/>
                  </a:lnTo>
                  <a:lnTo>
                    <a:pt x="1092" y="399"/>
                  </a:lnTo>
                  <a:lnTo>
                    <a:pt x="1086" y="381"/>
                  </a:lnTo>
                  <a:lnTo>
                    <a:pt x="1079" y="363"/>
                  </a:lnTo>
                  <a:lnTo>
                    <a:pt x="1070" y="346"/>
                  </a:lnTo>
                  <a:lnTo>
                    <a:pt x="1062" y="329"/>
                  </a:lnTo>
                  <a:lnTo>
                    <a:pt x="1052" y="313"/>
                  </a:lnTo>
                  <a:lnTo>
                    <a:pt x="1042" y="298"/>
                  </a:lnTo>
                  <a:lnTo>
                    <a:pt x="1031" y="282"/>
                  </a:lnTo>
                  <a:lnTo>
                    <a:pt x="1018" y="268"/>
                  </a:lnTo>
                  <a:lnTo>
                    <a:pt x="1006" y="255"/>
                  </a:lnTo>
                  <a:lnTo>
                    <a:pt x="993" y="241"/>
                  </a:lnTo>
                  <a:lnTo>
                    <a:pt x="979" y="228"/>
                  </a:lnTo>
                  <a:lnTo>
                    <a:pt x="964" y="216"/>
                  </a:lnTo>
                  <a:lnTo>
                    <a:pt x="948" y="205"/>
                  </a:lnTo>
                  <a:lnTo>
                    <a:pt x="931" y="194"/>
                  </a:lnTo>
                  <a:lnTo>
                    <a:pt x="913" y="185"/>
                  </a:lnTo>
                  <a:lnTo>
                    <a:pt x="895" y="175"/>
                  </a:lnTo>
                  <a:lnTo>
                    <a:pt x="876" y="166"/>
                  </a:lnTo>
                  <a:lnTo>
                    <a:pt x="856" y="159"/>
                  </a:lnTo>
                  <a:lnTo>
                    <a:pt x="837" y="153"/>
                  </a:lnTo>
                  <a:lnTo>
                    <a:pt x="816" y="147"/>
                  </a:lnTo>
                  <a:lnTo>
                    <a:pt x="795" y="143"/>
                  </a:lnTo>
                  <a:lnTo>
                    <a:pt x="773" y="140"/>
                  </a:lnTo>
                  <a:lnTo>
                    <a:pt x="750" y="137"/>
                  </a:lnTo>
                  <a:lnTo>
                    <a:pt x="727" y="136"/>
                  </a:lnTo>
                  <a:lnTo>
                    <a:pt x="703" y="136"/>
                  </a:lnTo>
                  <a:lnTo>
                    <a:pt x="703" y="930"/>
                  </a:lnTo>
                  <a:lnTo>
                    <a:pt x="732" y="930"/>
                  </a:lnTo>
                  <a:lnTo>
                    <a:pt x="761" y="926"/>
                  </a:lnTo>
                  <a:lnTo>
                    <a:pt x="790" y="923"/>
                  </a:lnTo>
                  <a:lnTo>
                    <a:pt x="817" y="917"/>
                  </a:lnTo>
                  <a:lnTo>
                    <a:pt x="844" y="909"/>
                  </a:lnTo>
                  <a:lnTo>
                    <a:pt x="869" y="901"/>
                  </a:lnTo>
                  <a:lnTo>
                    <a:pt x="893" y="890"/>
                  </a:lnTo>
                  <a:lnTo>
                    <a:pt x="918" y="878"/>
                  </a:lnTo>
                  <a:lnTo>
                    <a:pt x="940" y="864"/>
                  </a:lnTo>
                  <a:lnTo>
                    <a:pt x="961" y="849"/>
                  </a:lnTo>
                  <a:lnTo>
                    <a:pt x="980" y="833"/>
                  </a:lnTo>
                  <a:lnTo>
                    <a:pt x="999" y="816"/>
                  </a:lnTo>
                  <a:lnTo>
                    <a:pt x="1016" y="797"/>
                  </a:lnTo>
                  <a:lnTo>
                    <a:pt x="1033" y="778"/>
                  </a:lnTo>
                  <a:lnTo>
                    <a:pt x="1048" y="757"/>
                  </a:lnTo>
                  <a:lnTo>
                    <a:pt x="1062" y="734"/>
                  </a:lnTo>
                  <a:lnTo>
                    <a:pt x="1073" y="712"/>
                  </a:lnTo>
                  <a:lnTo>
                    <a:pt x="1084" y="688"/>
                  </a:lnTo>
                  <a:lnTo>
                    <a:pt x="1092" y="664"/>
                  </a:lnTo>
                  <a:lnTo>
                    <a:pt x="1100" y="639"/>
                  </a:lnTo>
                  <a:lnTo>
                    <a:pt x="1106" y="613"/>
                  </a:lnTo>
                  <a:lnTo>
                    <a:pt x="1109" y="587"/>
                  </a:lnTo>
                  <a:lnTo>
                    <a:pt x="1112" y="560"/>
                  </a:lnTo>
                  <a:lnTo>
                    <a:pt x="1113" y="5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" name="Freeform 20"/>
            <p:cNvSpPr>
              <a:spLocks/>
            </p:cNvSpPr>
            <p:nvPr userDrawn="1"/>
          </p:nvSpPr>
          <p:spPr bwMode="auto">
            <a:xfrm>
              <a:off x="2049" y="1706"/>
              <a:ext cx="55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139" y="826"/>
                  </a:moveTo>
                  <a:lnTo>
                    <a:pt x="156" y="826"/>
                  </a:lnTo>
                  <a:lnTo>
                    <a:pt x="873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1" y="1078"/>
                  </a:lnTo>
                  <a:lnTo>
                    <a:pt x="903" y="1077"/>
                  </a:lnTo>
                  <a:lnTo>
                    <a:pt x="888" y="1076"/>
                  </a:lnTo>
                  <a:lnTo>
                    <a:pt x="873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lnTo>
                    <a:pt x="130" y="985"/>
                  </a:lnTo>
                  <a:lnTo>
                    <a:pt x="106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9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9" y="0"/>
                  </a:lnTo>
                  <a:lnTo>
                    <a:pt x="139" y="8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" name="Freeform 21"/>
            <p:cNvSpPr>
              <a:spLocks/>
            </p:cNvSpPr>
            <p:nvPr userDrawn="1"/>
          </p:nvSpPr>
          <p:spPr bwMode="auto">
            <a:xfrm>
              <a:off x="1981" y="1706"/>
              <a:ext cx="59" cy="62"/>
            </a:xfrm>
            <a:custGeom>
              <a:avLst/>
              <a:gdLst>
                <a:gd name="T0" fmla="*/ 0 w 1000"/>
                <a:gd name="T1" fmla="*/ 0 h 1081"/>
                <a:gd name="T2" fmla="*/ 0 w 1000"/>
                <a:gd name="T3" fmla="*/ 0 h 1081"/>
                <a:gd name="T4" fmla="*/ 0 w 1000"/>
                <a:gd name="T5" fmla="*/ 0 h 1081"/>
                <a:gd name="T6" fmla="*/ 0 w 1000"/>
                <a:gd name="T7" fmla="*/ 0 h 1081"/>
                <a:gd name="T8" fmla="*/ 0 w 1000"/>
                <a:gd name="T9" fmla="*/ 0 h 1081"/>
                <a:gd name="T10" fmla="*/ 0 w 1000"/>
                <a:gd name="T11" fmla="*/ 0 h 1081"/>
                <a:gd name="T12" fmla="*/ 0 w 1000"/>
                <a:gd name="T13" fmla="*/ 0 h 1081"/>
                <a:gd name="T14" fmla="*/ 0 w 1000"/>
                <a:gd name="T15" fmla="*/ 0 h 1081"/>
                <a:gd name="T16" fmla="*/ 0 w 1000"/>
                <a:gd name="T17" fmla="*/ 0 h 1081"/>
                <a:gd name="T18" fmla="*/ 0 w 1000"/>
                <a:gd name="T19" fmla="*/ 0 h 1081"/>
                <a:gd name="T20" fmla="*/ 0 w 1000"/>
                <a:gd name="T21" fmla="*/ 0 h 1081"/>
                <a:gd name="T22" fmla="*/ 0 w 1000"/>
                <a:gd name="T23" fmla="*/ 0 h 1081"/>
                <a:gd name="T24" fmla="*/ 0 w 1000"/>
                <a:gd name="T25" fmla="*/ 0 h 1081"/>
                <a:gd name="T26" fmla="*/ 0 w 1000"/>
                <a:gd name="T27" fmla="*/ 0 h 1081"/>
                <a:gd name="T28" fmla="*/ 0 w 1000"/>
                <a:gd name="T29" fmla="*/ 0 h 1081"/>
                <a:gd name="T30" fmla="*/ 0 w 1000"/>
                <a:gd name="T31" fmla="*/ 0 h 1081"/>
                <a:gd name="T32" fmla="*/ 0 w 1000"/>
                <a:gd name="T33" fmla="*/ 0 h 1081"/>
                <a:gd name="T34" fmla="*/ 0 w 1000"/>
                <a:gd name="T35" fmla="*/ 0 h 1081"/>
                <a:gd name="T36" fmla="*/ 0 w 1000"/>
                <a:gd name="T37" fmla="*/ 0 h 1081"/>
                <a:gd name="T38" fmla="*/ 0 w 1000"/>
                <a:gd name="T39" fmla="*/ 0 h 1081"/>
                <a:gd name="T40" fmla="*/ 0 w 1000"/>
                <a:gd name="T41" fmla="*/ 0 h 1081"/>
                <a:gd name="T42" fmla="*/ 0 w 1000"/>
                <a:gd name="T43" fmla="*/ 0 h 1081"/>
                <a:gd name="T44" fmla="*/ 0 w 1000"/>
                <a:gd name="T45" fmla="*/ 0 h 1081"/>
                <a:gd name="T46" fmla="*/ 0 w 1000"/>
                <a:gd name="T47" fmla="*/ 0 h 1081"/>
                <a:gd name="T48" fmla="*/ 0 w 1000"/>
                <a:gd name="T49" fmla="*/ 0 h 1081"/>
                <a:gd name="T50" fmla="*/ 0 w 1000"/>
                <a:gd name="T51" fmla="*/ 0 h 1081"/>
                <a:gd name="T52" fmla="*/ 0 w 1000"/>
                <a:gd name="T53" fmla="*/ 0 h 1081"/>
                <a:gd name="T54" fmla="*/ 0 w 1000"/>
                <a:gd name="T55" fmla="*/ 0 h 1081"/>
                <a:gd name="T56" fmla="*/ 0 w 1000"/>
                <a:gd name="T57" fmla="*/ 0 h 1081"/>
                <a:gd name="T58" fmla="*/ 0 w 1000"/>
                <a:gd name="T59" fmla="*/ 0 h 1081"/>
                <a:gd name="T60" fmla="*/ 0 w 1000"/>
                <a:gd name="T61" fmla="*/ 0 h 1081"/>
                <a:gd name="T62" fmla="*/ 0 w 1000"/>
                <a:gd name="T63" fmla="*/ 0 h 1081"/>
                <a:gd name="T64" fmla="*/ 0 w 1000"/>
                <a:gd name="T65" fmla="*/ 0 h 1081"/>
                <a:gd name="T66" fmla="*/ 0 w 1000"/>
                <a:gd name="T67" fmla="*/ 0 h 1081"/>
                <a:gd name="T68" fmla="*/ 0 w 1000"/>
                <a:gd name="T69" fmla="*/ 0 h 1081"/>
                <a:gd name="T70" fmla="*/ 0 w 1000"/>
                <a:gd name="T71" fmla="*/ 0 h 1081"/>
                <a:gd name="T72" fmla="*/ 0 w 1000"/>
                <a:gd name="T73" fmla="*/ 0 h 1081"/>
                <a:gd name="T74" fmla="*/ 0 w 1000"/>
                <a:gd name="T75" fmla="*/ 0 h 1081"/>
                <a:gd name="T76" fmla="*/ 0 w 1000"/>
                <a:gd name="T77" fmla="*/ 0 h 1081"/>
                <a:gd name="T78" fmla="*/ 0 w 1000"/>
                <a:gd name="T79" fmla="*/ 0 h 1081"/>
                <a:gd name="T80" fmla="*/ 0 w 1000"/>
                <a:gd name="T81" fmla="*/ 0 h 108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00" h="1081">
                  <a:moveTo>
                    <a:pt x="240" y="551"/>
                  </a:moveTo>
                  <a:lnTo>
                    <a:pt x="251" y="523"/>
                  </a:lnTo>
                  <a:lnTo>
                    <a:pt x="264" y="496"/>
                  </a:lnTo>
                  <a:lnTo>
                    <a:pt x="277" y="466"/>
                  </a:lnTo>
                  <a:lnTo>
                    <a:pt x="289" y="437"/>
                  </a:lnTo>
                  <a:lnTo>
                    <a:pt x="302" y="407"/>
                  </a:lnTo>
                  <a:lnTo>
                    <a:pt x="316" y="377"/>
                  </a:lnTo>
                  <a:lnTo>
                    <a:pt x="329" y="346"/>
                  </a:lnTo>
                  <a:lnTo>
                    <a:pt x="342" y="314"/>
                  </a:lnTo>
                  <a:lnTo>
                    <a:pt x="366" y="260"/>
                  </a:lnTo>
                  <a:lnTo>
                    <a:pt x="386" y="210"/>
                  </a:lnTo>
                  <a:lnTo>
                    <a:pt x="405" y="164"/>
                  </a:lnTo>
                  <a:lnTo>
                    <a:pt x="422" y="123"/>
                  </a:lnTo>
                  <a:lnTo>
                    <a:pt x="437" y="86"/>
                  </a:lnTo>
                  <a:lnTo>
                    <a:pt x="449" y="53"/>
                  </a:lnTo>
                  <a:lnTo>
                    <a:pt x="460" y="24"/>
                  </a:lnTo>
                  <a:lnTo>
                    <a:pt x="468" y="0"/>
                  </a:lnTo>
                  <a:lnTo>
                    <a:pt x="543" y="0"/>
                  </a:lnTo>
                  <a:lnTo>
                    <a:pt x="669" y="310"/>
                  </a:lnTo>
                  <a:lnTo>
                    <a:pt x="863" y="773"/>
                  </a:lnTo>
                  <a:lnTo>
                    <a:pt x="889" y="833"/>
                  </a:lnTo>
                  <a:lnTo>
                    <a:pt x="912" y="888"/>
                  </a:lnTo>
                  <a:lnTo>
                    <a:pt x="933" y="936"/>
                  </a:lnTo>
                  <a:lnTo>
                    <a:pt x="952" y="977"/>
                  </a:lnTo>
                  <a:lnTo>
                    <a:pt x="967" y="1012"/>
                  </a:lnTo>
                  <a:lnTo>
                    <a:pt x="980" y="1042"/>
                  </a:lnTo>
                  <a:lnTo>
                    <a:pt x="992" y="1064"/>
                  </a:lnTo>
                  <a:lnTo>
                    <a:pt x="1000" y="1081"/>
                  </a:lnTo>
                  <a:lnTo>
                    <a:pt x="967" y="1077"/>
                  </a:lnTo>
                  <a:lnTo>
                    <a:pt x="950" y="1077"/>
                  </a:lnTo>
                  <a:lnTo>
                    <a:pt x="947" y="1076"/>
                  </a:lnTo>
                  <a:lnTo>
                    <a:pt x="944" y="1076"/>
                  </a:lnTo>
                  <a:lnTo>
                    <a:pt x="924" y="1076"/>
                  </a:lnTo>
                  <a:lnTo>
                    <a:pt x="897" y="1077"/>
                  </a:lnTo>
                  <a:lnTo>
                    <a:pt x="876" y="1078"/>
                  </a:lnTo>
                  <a:lnTo>
                    <a:pt x="846" y="1081"/>
                  </a:lnTo>
                  <a:lnTo>
                    <a:pt x="785" y="928"/>
                  </a:lnTo>
                  <a:lnTo>
                    <a:pt x="667" y="624"/>
                  </a:lnTo>
                  <a:lnTo>
                    <a:pt x="556" y="344"/>
                  </a:lnTo>
                  <a:lnTo>
                    <a:pt x="490" y="173"/>
                  </a:lnTo>
                  <a:lnTo>
                    <a:pt x="475" y="174"/>
                  </a:lnTo>
                  <a:lnTo>
                    <a:pt x="472" y="182"/>
                  </a:lnTo>
                  <a:lnTo>
                    <a:pt x="461" y="206"/>
                  </a:lnTo>
                  <a:lnTo>
                    <a:pt x="444" y="244"/>
                  </a:lnTo>
                  <a:lnTo>
                    <a:pt x="421" y="298"/>
                  </a:lnTo>
                  <a:lnTo>
                    <a:pt x="409" y="327"/>
                  </a:lnTo>
                  <a:lnTo>
                    <a:pt x="396" y="355"/>
                  </a:lnTo>
                  <a:lnTo>
                    <a:pt x="385" y="383"/>
                  </a:lnTo>
                  <a:lnTo>
                    <a:pt x="373" y="411"/>
                  </a:lnTo>
                  <a:lnTo>
                    <a:pt x="361" y="439"/>
                  </a:lnTo>
                  <a:lnTo>
                    <a:pt x="349" y="466"/>
                  </a:lnTo>
                  <a:lnTo>
                    <a:pt x="338" y="492"/>
                  </a:lnTo>
                  <a:lnTo>
                    <a:pt x="326" y="519"/>
                  </a:lnTo>
                  <a:lnTo>
                    <a:pt x="312" y="554"/>
                  </a:lnTo>
                  <a:lnTo>
                    <a:pt x="298" y="590"/>
                  </a:lnTo>
                  <a:lnTo>
                    <a:pt x="283" y="625"/>
                  </a:lnTo>
                  <a:lnTo>
                    <a:pt x="268" y="661"/>
                  </a:lnTo>
                  <a:lnTo>
                    <a:pt x="254" y="697"/>
                  </a:lnTo>
                  <a:lnTo>
                    <a:pt x="241" y="733"/>
                  </a:lnTo>
                  <a:lnTo>
                    <a:pt x="226" y="769"/>
                  </a:lnTo>
                  <a:lnTo>
                    <a:pt x="212" y="807"/>
                  </a:lnTo>
                  <a:lnTo>
                    <a:pt x="199" y="842"/>
                  </a:lnTo>
                  <a:lnTo>
                    <a:pt x="187" y="877"/>
                  </a:lnTo>
                  <a:lnTo>
                    <a:pt x="174" y="912"/>
                  </a:lnTo>
                  <a:lnTo>
                    <a:pt x="161" y="946"/>
                  </a:lnTo>
                  <a:lnTo>
                    <a:pt x="150" y="980"/>
                  </a:lnTo>
                  <a:lnTo>
                    <a:pt x="138" y="1014"/>
                  </a:lnTo>
                  <a:lnTo>
                    <a:pt x="126" y="1047"/>
                  </a:lnTo>
                  <a:lnTo>
                    <a:pt x="116" y="1081"/>
                  </a:lnTo>
                  <a:lnTo>
                    <a:pt x="84" y="1077"/>
                  </a:lnTo>
                  <a:lnTo>
                    <a:pt x="56" y="1076"/>
                  </a:lnTo>
                  <a:lnTo>
                    <a:pt x="39" y="1077"/>
                  </a:lnTo>
                  <a:lnTo>
                    <a:pt x="22" y="1078"/>
                  </a:lnTo>
                  <a:lnTo>
                    <a:pt x="0" y="1081"/>
                  </a:lnTo>
                  <a:lnTo>
                    <a:pt x="133" y="792"/>
                  </a:lnTo>
                  <a:lnTo>
                    <a:pt x="145" y="763"/>
                  </a:lnTo>
                  <a:lnTo>
                    <a:pt x="159" y="734"/>
                  </a:lnTo>
                  <a:lnTo>
                    <a:pt x="172" y="705"/>
                  </a:lnTo>
                  <a:lnTo>
                    <a:pt x="185" y="675"/>
                  </a:lnTo>
                  <a:lnTo>
                    <a:pt x="198" y="644"/>
                  </a:lnTo>
                  <a:lnTo>
                    <a:pt x="212" y="613"/>
                  </a:lnTo>
                  <a:lnTo>
                    <a:pt x="226" y="583"/>
                  </a:lnTo>
                  <a:lnTo>
                    <a:pt x="240" y="5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" name="Freeform 22"/>
            <p:cNvSpPr>
              <a:spLocks noEditPoints="1"/>
            </p:cNvSpPr>
            <p:nvPr userDrawn="1"/>
          </p:nvSpPr>
          <p:spPr bwMode="auto">
            <a:xfrm>
              <a:off x="1921" y="1704"/>
              <a:ext cx="59" cy="65"/>
            </a:xfrm>
            <a:custGeom>
              <a:avLst/>
              <a:gdLst>
                <a:gd name="T0" fmla="*/ 0 w 1001"/>
                <a:gd name="T1" fmla="*/ 0 h 1103"/>
                <a:gd name="T2" fmla="*/ 0 w 1001"/>
                <a:gd name="T3" fmla="*/ 0 h 1103"/>
                <a:gd name="T4" fmla="*/ 0 w 1001"/>
                <a:gd name="T5" fmla="*/ 0 h 1103"/>
                <a:gd name="T6" fmla="*/ 0 w 1001"/>
                <a:gd name="T7" fmla="*/ 0 h 1103"/>
                <a:gd name="T8" fmla="*/ 0 w 1001"/>
                <a:gd name="T9" fmla="*/ 0 h 1103"/>
                <a:gd name="T10" fmla="*/ 0 w 1001"/>
                <a:gd name="T11" fmla="*/ 0 h 1103"/>
                <a:gd name="T12" fmla="*/ 0 w 1001"/>
                <a:gd name="T13" fmla="*/ 0 h 1103"/>
                <a:gd name="T14" fmla="*/ 0 w 1001"/>
                <a:gd name="T15" fmla="*/ 0 h 1103"/>
                <a:gd name="T16" fmla="*/ 0 w 1001"/>
                <a:gd name="T17" fmla="*/ 0 h 1103"/>
                <a:gd name="T18" fmla="*/ 0 w 1001"/>
                <a:gd name="T19" fmla="*/ 0 h 1103"/>
                <a:gd name="T20" fmla="*/ 0 w 1001"/>
                <a:gd name="T21" fmla="*/ 0 h 1103"/>
                <a:gd name="T22" fmla="*/ 0 w 1001"/>
                <a:gd name="T23" fmla="*/ 0 h 1103"/>
                <a:gd name="T24" fmla="*/ 0 w 1001"/>
                <a:gd name="T25" fmla="*/ 0 h 1103"/>
                <a:gd name="T26" fmla="*/ 0 w 1001"/>
                <a:gd name="T27" fmla="*/ 0 h 1103"/>
                <a:gd name="T28" fmla="*/ 0 w 1001"/>
                <a:gd name="T29" fmla="*/ 0 h 1103"/>
                <a:gd name="T30" fmla="*/ 0 w 1001"/>
                <a:gd name="T31" fmla="*/ 0 h 1103"/>
                <a:gd name="T32" fmla="*/ 0 w 1001"/>
                <a:gd name="T33" fmla="*/ 0 h 1103"/>
                <a:gd name="T34" fmla="*/ 0 w 1001"/>
                <a:gd name="T35" fmla="*/ 0 h 1103"/>
                <a:gd name="T36" fmla="*/ 0 w 1001"/>
                <a:gd name="T37" fmla="*/ 0 h 1103"/>
                <a:gd name="T38" fmla="*/ 0 w 1001"/>
                <a:gd name="T39" fmla="*/ 0 h 1103"/>
                <a:gd name="T40" fmla="*/ 0 w 1001"/>
                <a:gd name="T41" fmla="*/ 0 h 1103"/>
                <a:gd name="T42" fmla="*/ 0 w 1001"/>
                <a:gd name="T43" fmla="*/ 0 h 1103"/>
                <a:gd name="T44" fmla="*/ 0 w 1001"/>
                <a:gd name="T45" fmla="*/ 0 h 1103"/>
                <a:gd name="T46" fmla="*/ 0 w 1001"/>
                <a:gd name="T47" fmla="*/ 0 h 1103"/>
                <a:gd name="T48" fmla="*/ 0 w 1001"/>
                <a:gd name="T49" fmla="*/ 0 h 1103"/>
                <a:gd name="T50" fmla="*/ 0 w 1001"/>
                <a:gd name="T51" fmla="*/ 0 h 1103"/>
                <a:gd name="T52" fmla="*/ 0 w 1001"/>
                <a:gd name="T53" fmla="*/ 0 h 1103"/>
                <a:gd name="T54" fmla="*/ 0 w 1001"/>
                <a:gd name="T55" fmla="*/ 0 h 1103"/>
                <a:gd name="T56" fmla="*/ 0 w 1001"/>
                <a:gd name="T57" fmla="*/ 0 h 1103"/>
                <a:gd name="T58" fmla="*/ 0 w 1001"/>
                <a:gd name="T59" fmla="*/ 0 h 1103"/>
                <a:gd name="T60" fmla="*/ 0 w 1001"/>
                <a:gd name="T61" fmla="*/ 0 h 1103"/>
                <a:gd name="T62" fmla="*/ 0 w 1001"/>
                <a:gd name="T63" fmla="*/ 0 h 1103"/>
                <a:gd name="T64" fmla="*/ 0 w 1001"/>
                <a:gd name="T65" fmla="*/ 0 h 1103"/>
                <a:gd name="T66" fmla="*/ 0 w 1001"/>
                <a:gd name="T67" fmla="*/ 0 h 1103"/>
                <a:gd name="T68" fmla="*/ 0 w 1001"/>
                <a:gd name="T69" fmla="*/ 0 h 1103"/>
                <a:gd name="T70" fmla="*/ 0 w 1001"/>
                <a:gd name="T71" fmla="*/ 0 h 1103"/>
                <a:gd name="T72" fmla="*/ 0 w 1001"/>
                <a:gd name="T73" fmla="*/ 0 h 1103"/>
                <a:gd name="T74" fmla="*/ 0 w 1001"/>
                <a:gd name="T75" fmla="*/ 0 h 1103"/>
                <a:gd name="T76" fmla="*/ 0 w 1001"/>
                <a:gd name="T77" fmla="*/ 0 h 1103"/>
                <a:gd name="T78" fmla="*/ 0 w 1001"/>
                <a:gd name="T79" fmla="*/ 0 h 1103"/>
                <a:gd name="T80" fmla="*/ 0 w 1001"/>
                <a:gd name="T81" fmla="*/ 0 h 1103"/>
                <a:gd name="T82" fmla="*/ 0 w 1001"/>
                <a:gd name="T83" fmla="*/ 0 h 1103"/>
                <a:gd name="T84" fmla="*/ 0 w 1001"/>
                <a:gd name="T85" fmla="*/ 0 h 1103"/>
                <a:gd name="T86" fmla="*/ 0 w 1001"/>
                <a:gd name="T87" fmla="*/ 0 h 11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2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6" y="1100"/>
                  </a:lnTo>
                  <a:lnTo>
                    <a:pt x="957" y="1100"/>
                  </a:lnTo>
                  <a:lnTo>
                    <a:pt x="952" y="1100"/>
                  </a:lnTo>
                  <a:lnTo>
                    <a:pt x="945" y="1099"/>
                  </a:lnTo>
                  <a:lnTo>
                    <a:pt x="918" y="1098"/>
                  </a:lnTo>
                  <a:lnTo>
                    <a:pt x="893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19" y="1057"/>
                  </a:lnTo>
                  <a:lnTo>
                    <a:pt x="805" y="1016"/>
                  </a:lnTo>
                  <a:lnTo>
                    <a:pt x="793" y="983"/>
                  </a:lnTo>
                  <a:lnTo>
                    <a:pt x="784" y="957"/>
                  </a:lnTo>
                  <a:lnTo>
                    <a:pt x="777" y="940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3" y="754"/>
                  </a:lnTo>
                  <a:lnTo>
                    <a:pt x="693" y="729"/>
                  </a:lnTo>
                  <a:lnTo>
                    <a:pt x="681" y="702"/>
                  </a:lnTo>
                  <a:lnTo>
                    <a:pt x="670" y="676"/>
                  </a:lnTo>
                  <a:lnTo>
                    <a:pt x="269" y="676"/>
                  </a:lnTo>
                  <a:lnTo>
                    <a:pt x="230" y="775"/>
                  </a:lnTo>
                  <a:lnTo>
                    <a:pt x="183" y="900"/>
                  </a:lnTo>
                  <a:lnTo>
                    <a:pt x="147" y="998"/>
                  </a:lnTo>
                  <a:lnTo>
                    <a:pt x="113" y="1103"/>
                  </a:lnTo>
                  <a:lnTo>
                    <a:pt x="89" y="1100"/>
                  </a:lnTo>
                  <a:lnTo>
                    <a:pt x="79" y="1100"/>
                  </a:lnTo>
                  <a:lnTo>
                    <a:pt x="73" y="1099"/>
                  </a:lnTo>
                  <a:lnTo>
                    <a:pt x="54" y="1098"/>
                  </a:lnTo>
                  <a:lnTo>
                    <a:pt x="37" y="1098"/>
                  </a:lnTo>
                  <a:lnTo>
                    <a:pt x="22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1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" name="Freeform 23"/>
            <p:cNvSpPr>
              <a:spLocks noEditPoints="1"/>
            </p:cNvSpPr>
            <p:nvPr userDrawn="1"/>
          </p:nvSpPr>
          <p:spPr bwMode="auto">
            <a:xfrm>
              <a:off x="1874" y="1706"/>
              <a:ext cx="41" cy="62"/>
            </a:xfrm>
            <a:custGeom>
              <a:avLst/>
              <a:gdLst>
                <a:gd name="T0" fmla="*/ 0 w 708"/>
                <a:gd name="T1" fmla="*/ 0 h 1076"/>
                <a:gd name="T2" fmla="*/ 0 w 708"/>
                <a:gd name="T3" fmla="*/ 0 h 1076"/>
                <a:gd name="T4" fmla="*/ 0 w 708"/>
                <a:gd name="T5" fmla="*/ 0 h 1076"/>
                <a:gd name="T6" fmla="*/ 0 w 708"/>
                <a:gd name="T7" fmla="*/ 0 h 1076"/>
                <a:gd name="T8" fmla="*/ 0 w 708"/>
                <a:gd name="T9" fmla="*/ 0 h 1076"/>
                <a:gd name="T10" fmla="*/ 0 w 708"/>
                <a:gd name="T11" fmla="*/ 0 h 1076"/>
                <a:gd name="T12" fmla="*/ 0 w 708"/>
                <a:gd name="T13" fmla="*/ 0 h 1076"/>
                <a:gd name="T14" fmla="*/ 0 w 708"/>
                <a:gd name="T15" fmla="*/ 0 h 1076"/>
                <a:gd name="T16" fmla="*/ 0 w 708"/>
                <a:gd name="T17" fmla="*/ 0 h 1076"/>
                <a:gd name="T18" fmla="*/ 0 w 708"/>
                <a:gd name="T19" fmla="*/ 0 h 1076"/>
                <a:gd name="T20" fmla="*/ 0 w 708"/>
                <a:gd name="T21" fmla="*/ 0 h 1076"/>
                <a:gd name="T22" fmla="*/ 0 w 708"/>
                <a:gd name="T23" fmla="*/ 0 h 1076"/>
                <a:gd name="T24" fmla="*/ 0 w 708"/>
                <a:gd name="T25" fmla="*/ 0 h 1076"/>
                <a:gd name="T26" fmla="*/ 0 w 708"/>
                <a:gd name="T27" fmla="*/ 0 h 1076"/>
                <a:gd name="T28" fmla="*/ 0 w 708"/>
                <a:gd name="T29" fmla="*/ 0 h 1076"/>
                <a:gd name="T30" fmla="*/ 0 w 708"/>
                <a:gd name="T31" fmla="*/ 0 h 1076"/>
                <a:gd name="T32" fmla="*/ 0 w 708"/>
                <a:gd name="T33" fmla="*/ 0 h 1076"/>
                <a:gd name="T34" fmla="*/ 0 w 708"/>
                <a:gd name="T35" fmla="*/ 0 h 1076"/>
                <a:gd name="T36" fmla="*/ 0 w 708"/>
                <a:gd name="T37" fmla="*/ 0 h 1076"/>
                <a:gd name="T38" fmla="*/ 0 w 708"/>
                <a:gd name="T39" fmla="*/ 0 h 1076"/>
                <a:gd name="T40" fmla="*/ 0 w 708"/>
                <a:gd name="T41" fmla="*/ 0 h 1076"/>
                <a:gd name="T42" fmla="*/ 0 w 708"/>
                <a:gd name="T43" fmla="*/ 0 h 1076"/>
                <a:gd name="T44" fmla="*/ 0 w 708"/>
                <a:gd name="T45" fmla="*/ 0 h 1076"/>
                <a:gd name="T46" fmla="*/ 0 w 708"/>
                <a:gd name="T47" fmla="*/ 0 h 1076"/>
                <a:gd name="T48" fmla="*/ 0 w 708"/>
                <a:gd name="T49" fmla="*/ 0 h 1076"/>
                <a:gd name="T50" fmla="*/ 0 w 708"/>
                <a:gd name="T51" fmla="*/ 0 h 1076"/>
                <a:gd name="T52" fmla="*/ 0 w 708"/>
                <a:gd name="T53" fmla="*/ 0 h 1076"/>
                <a:gd name="T54" fmla="*/ 0 w 708"/>
                <a:gd name="T55" fmla="*/ 0 h 1076"/>
                <a:gd name="T56" fmla="*/ 0 w 708"/>
                <a:gd name="T57" fmla="*/ 0 h 1076"/>
                <a:gd name="T58" fmla="*/ 0 w 708"/>
                <a:gd name="T59" fmla="*/ 0 h 1076"/>
                <a:gd name="T60" fmla="*/ 0 w 708"/>
                <a:gd name="T61" fmla="*/ 0 h 1076"/>
                <a:gd name="T62" fmla="*/ 0 w 708"/>
                <a:gd name="T63" fmla="*/ 0 h 1076"/>
                <a:gd name="T64" fmla="*/ 0 w 708"/>
                <a:gd name="T65" fmla="*/ 0 h 1076"/>
                <a:gd name="T66" fmla="*/ 0 w 708"/>
                <a:gd name="T67" fmla="*/ 0 h 1076"/>
                <a:gd name="T68" fmla="*/ 0 w 708"/>
                <a:gd name="T69" fmla="*/ 0 h 1076"/>
                <a:gd name="T70" fmla="*/ 0 w 708"/>
                <a:gd name="T71" fmla="*/ 0 h 1076"/>
                <a:gd name="T72" fmla="*/ 0 w 708"/>
                <a:gd name="T73" fmla="*/ 0 h 1076"/>
                <a:gd name="T74" fmla="*/ 0 w 708"/>
                <a:gd name="T75" fmla="*/ 0 h 1076"/>
                <a:gd name="T76" fmla="*/ 0 w 708"/>
                <a:gd name="T77" fmla="*/ 0 h 1076"/>
                <a:gd name="T78" fmla="*/ 0 w 708"/>
                <a:gd name="T79" fmla="*/ 0 h 1076"/>
                <a:gd name="T80" fmla="*/ 0 w 708"/>
                <a:gd name="T81" fmla="*/ 0 h 1076"/>
                <a:gd name="T82" fmla="*/ 0 w 708"/>
                <a:gd name="T83" fmla="*/ 0 h 1076"/>
                <a:gd name="T84" fmla="*/ 0 w 708"/>
                <a:gd name="T85" fmla="*/ 0 h 1076"/>
                <a:gd name="T86" fmla="*/ 0 w 708"/>
                <a:gd name="T87" fmla="*/ 0 h 1076"/>
                <a:gd name="T88" fmla="*/ 0 w 708"/>
                <a:gd name="T89" fmla="*/ 0 h 1076"/>
                <a:gd name="T90" fmla="*/ 0 w 708"/>
                <a:gd name="T91" fmla="*/ 0 h 1076"/>
                <a:gd name="T92" fmla="*/ 0 w 708"/>
                <a:gd name="T93" fmla="*/ 0 h 1076"/>
                <a:gd name="T94" fmla="*/ 0 w 708"/>
                <a:gd name="T95" fmla="*/ 0 h 1076"/>
                <a:gd name="T96" fmla="*/ 0 w 708"/>
                <a:gd name="T97" fmla="*/ 0 h 1076"/>
                <a:gd name="T98" fmla="*/ 0 w 708"/>
                <a:gd name="T99" fmla="*/ 0 h 1076"/>
                <a:gd name="T100" fmla="*/ 0 w 708"/>
                <a:gd name="T101" fmla="*/ 0 h 1076"/>
                <a:gd name="T102" fmla="*/ 0 w 708"/>
                <a:gd name="T103" fmla="*/ 0 h 1076"/>
                <a:gd name="T104" fmla="*/ 0 w 708"/>
                <a:gd name="T105" fmla="*/ 0 h 107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08" h="1076">
                  <a:moveTo>
                    <a:pt x="195" y="475"/>
                  </a:moveTo>
                  <a:lnTo>
                    <a:pt x="229" y="475"/>
                  </a:lnTo>
                  <a:lnTo>
                    <a:pt x="260" y="474"/>
                  </a:lnTo>
                  <a:lnTo>
                    <a:pt x="288" y="472"/>
                  </a:lnTo>
                  <a:lnTo>
                    <a:pt x="315" y="470"/>
                  </a:lnTo>
                  <a:lnTo>
                    <a:pt x="339" y="466"/>
                  </a:lnTo>
                  <a:lnTo>
                    <a:pt x="362" y="459"/>
                  </a:lnTo>
                  <a:lnTo>
                    <a:pt x="386" y="452"/>
                  </a:lnTo>
                  <a:lnTo>
                    <a:pt x="410" y="442"/>
                  </a:lnTo>
                  <a:lnTo>
                    <a:pt x="424" y="436"/>
                  </a:lnTo>
                  <a:lnTo>
                    <a:pt x="437" y="429"/>
                  </a:lnTo>
                  <a:lnTo>
                    <a:pt x="448" y="421"/>
                  </a:lnTo>
                  <a:lnTo>
                    <a:pt x="460" y="412"/>
                  </a:lnTo>
                  <a:lnTo>
                    <a:pt x="470" y="402"/>
                  </a:lnTo>
                  <a:lnTo>
                    <a:pt x="481" y="392"/>
                  </a:lnTo>
                  <a:lnTo>
                    <a:pt x="489" y="380"/>
                  </a:lnTo>
                  <a:lnTo>
                    <a:pt x="498" y="367"/>
                  </a:lnTo>
                  <a:lnTo>
                    <a:pt x="505" y="354"/>
                  </a:lnTo>
                  <a:lnTo>
                    <a:pt x="512" y="341"/>
                  </a:lnTo>
                  <a:lnTo>
                    <a:pt x="517" y="327"/>
                  </a:lnTo>
                  <a:lnTo>
                    <a:pt x="521" y="313"/>
                  </a:lnTo>
                  <a:lnTo>
                    <a:pt x="526" y="298"/>
                  </a:lnTo>
                  <a:lnTo>
                    <a:pt x="528" y="283"/>
                  </a:lnTo>
                  <a:lnTo>
                    <a:pt x="530" y="267"/>
                  </a:lnTo>
                  <a:lnTo>
                    <a:pt x="530" y="251"/>
                  </a:lnTo>
                  <a:lnTo>
                    <a:pt x="530" y="234"/>
                  </a:lnTo>
                  <a:lnTo>
                    <a:pt x="528" y="218"/>
                  </a:lnTo>
                  <a:lnTo>
                    <a:pt x="526" y="203"/>
                  </a:lnTo>
                  <a:lnTo>
                    <a:pt x="521" y="188"/>
                  </a:lnTo>
                  <a:lnTo>
                    <a:pt x="517" y="174"/>
                  </a:lnTo>
                  <a:lnTo>
                    <a:pt x="512" y="161"/>
                  </a:lnTo>
                  <a:lnTo>
                    <a:pt x="505" y="148"/>
                  </a:lnTo>
                  <a:lnTo>
                    <a:pt x="498" y="138"/>
                  </a:lnTo>
                  <a:lnTo>
                    <a:pt x="491" y="127"/>
                  </a:lnTo>
                  <a:lnTo>
                    <a:pt x="481" y="118"/>
                  </a:lnTo>
                  <a:lnTo>
                    <a:pt x="471" y="108"/>
                  </a:lnTo>
                  <a:lnTo>
                    <a:pt x="461" y="101"/>
                  </a:lnTo>
                  <a:lnTo>
                    <a:pt x="449" y="93"/>
                  </a:lnTo>
                  <a:lnTo>
                    <a:pt x="437" y="87"/>
                  </a:lnTo>
                  <a:lnTo>
                    <a:pt x="423" y="82"/>
                  </a:lnTo>
                  <a:lnTo>
                    <a:pt x="409" y="76"/>
                  </a:lnTo>
                  <a:lnTo>
                    <a:pt x="393" y="72"/>
                  </a:lnTo>
                  <a:lnTo>
                    <a:pt x="377" y="69"/>
                  </a:lnTo>
                  <a:lnTo>
                    <a:pt x="359" y="66"/>
                  </a:lnTo>
                  <a:lnTo>
                    <a:pt x="342" y="64"/>
                  </a:lnTo>
                  <a:lnTo>
                    <a:pt x="323" y="62"/>
                  </a:lnTo>
                  <a:lnTo>
                    <a:pt x="303" y="60"/>
                  </a:lnTo>
                  <a:lnTo>
                    <a:pt x="283" y="60"/>
                  </a:lnTo>
                  <a:lnTo>
                    <a:pt x="262" y="60"/>
                  </a:lnTo>
                  <a:lnTo>
                    <a:pt x="138" y="60"/>
                  </a:lnTo>
                  <a:lnTo>
                    <a:pt x="138" y="475"/>
                  </a:lnTo>
                  <a:lnTo>
                    <a:pt x="195" y="475"/>
                  </a:lnTo>
                  <a:close/>
                  <a:moveTo>
                    <a:pt x="360" y="1074"/>
                  </a:moveTo>
                  <a:lnTo>
                    <a:pt x="232" y="1076"/>
                  </a:lnTo>
                  <a:lnTo>
                    <a:pt x="0" y="1076"/>
                  </a:lnTo>
                  <a:lnTo>
                    <a:pt x="0" y="0"/>
                  </a:lnTo>
                  <a:lnTo>
                    <a:pt x="318" y="0"/>
                  </a:lnTo>
                  <a:lnTo>
                    <a:pt x="345" y="1"/>
                  </a:lnTo>
                  <a:lnTo>
                    <a:pt x="373" y="2"/>
                  </a:lnTo>
                  <a:lnTo>
                    <a:pt x="398" y="3"/>
                  </a:lnTo>
                  <a:lnTo>
                    <a:pt x="424" y="5"/>
                  </a:lnTo>
                  <a:lnTo>
                    <a:pt x="447" y="8"/>
                  </a:lnTo>
                  <a:lnTo>
                    <a:pt x="469" y="13"/>
                  </a:lnTo>
                  <a:lnTo>
                    <a:pt x="491" y="17"/>
                  </a:lnTo>
                  <a:lnTo>
                    <a:pt x="511" y="22"/>
                  </a:lnTo>
                  <a:lnTo>
                    <a:pt x="530" y="27"/>
                  </a:lnTo>
                  <a:lnTo>
                    <a:pt x="547" y="34"/>
                  </a:lnTo>
                  <a:lnTo>
                    <a:pt x="564" y="41"/>
                  </a:lnTo>
                  <a:lnTo>
                    <a:pt x="578" y="50"/>
                  </a:lnTo>
                  <a:lnTo>
                    <a:pt x="593" y="58"/>
                  </a:lnTo>
                  <a:lnTo>
                    <a:pt x="606" y="68"/>
                  </a:lnTo>
                  <a:lnTo>
                    <a:pt x="618" y="78"/>
                  </a:lnTo>
                  <a:lnTo>
                    <a:pt x="628" y="90"/>
                  </a:lnTo>
                  <a:lnTo>
                    <a:pt x="638" y="103"/>
                  </a:lnTo>
                  <a:lnTo>
                    <a:pt x="645" y="117"/>
                  </a:lnTo>
                  <a:lnTo>
                    <a:pt x="653" y="131"/>
                  </a:lnTo>
                  <a:lnTo>
                    <a:pt x="658" y="147"/>
                  </a:lnTo>
                  <a:lnTo>
                    <a:pt x="662" y="163"/>
                  </a:lnTo>
                  <a:lnTo>
                    <a:pt x="665" y="181"/>
                  </a:lnTo>
                  <a:lnTo>
                    <a:pt x="667" y="199"/>
                  </a:lnTo>
                  <a:lnTo>
                    <a:pt x="669" y="218"/>
                  </a:lnTo>
                  <a:lnTo>
                    <a:pt x="669" y="232"/>
                  </a:lnTo>
                  <a:lnTo>
                    <a:pt x="667" y="245"/>
                  </a:lnTo>
                  <a:lnTo>
                    <a:pt x="665" y="258"/>
                  </a:lnTo>
                  <a:lnTo>
                    <a:pt x="663" y="270"/>
                  </a:lnTo>
                  <a:lnTo>
                    <a:pt x="661" y="282"/>
                  </a:lnTo>
                  <a:lnTo>
                    <a:pt x="658" y="294"/>
                  </a:lnTo>
                  <a:lnTo>
                    <a:pt x="654" y="306"/>
                  </a:lnTo>
                  <a:lnTo>
                    <a:pt x="649" y="317"/>
                  </a:lnTo>
                  <a:lnTo>
                    <a:pt x="640" y="338"/>
                  </a:lnTo>
                  <a:lnTo>
                    <a:pt x="628" y="360"/>
                  </a:lnTo>
                  <a:lnTo>
                    <a:pt x="621" y="370"/>
                  </a:lnTo>
                  <a:lnTo>
                    <a:pt x="614" y="380"/>
                  </a:lnTo>
                  <a:lnTo>
                    <a:pt x="606" y="389"/>
                  </a:lnTo>
                  <a:lnTo>
                    <a:pt x="598" y="399"/>
                  </a:lnTo>
                  <a:lnTo>
                    <a:pt x="581" y="416"/>
                  </a:lnTo>
                  <a:lnTo>
                    <a:pt x="562" y="432"/>
                  </a:lnTo>
                  <a:lnTo>
                    <a:pt x="540" y="447"/>
                  </a:lnTo>
                  <a:lnTo>
                    <a:pt x="519" y="459"/>
                  </a:lnTo>
                  <a:lnTo>
                    <a:pt x="497" y="470"/>
                  </a:lnTo>
                  <a:lnTo>
                    <a:pt x="473" y="480"/>
                  </a:lnTo>
                  <a:lnTo>
                    <a:pt x="446" y="489"/>
                  </a:lnTo>
                  <a:lnTo>
                    <a:pt x="419" y="499"/>
                  </a:lnTo>
                  <a:lnTo>
                    <a:pt x="430" y="499"/>
                  </a:lnTo>
                  <a:lnTo>
                    <a:pt x="442" y="500"/>
                  </a:lnTo>
                  <a:lnTo>
                    <a:pt x="453" y="501"/>
                  </a:lnTo>
                  <a:lnTo>
                    <a:pt x="465" y="502"/>
                  </a:lnTo>
                  <a:lnTo>
                    <a:pt x="478" y="504"/>
                  </a:lnTo>
                  <a:lnTo>
                    <a:pt x="492" y="507"/>
                  </a:lnTo>
                  <a:lnTo>
                    <a:pt x="504" y="511"/>
                  </a:lnTo>
                  <a:lnTo>
                    <a:pt x="519" y="516"/>
                  </a:lnTo>
                  <a:lnTo>
                    <a:pt x="532" y="519"/>
                  </a:lnTo>
                  <a:lnTo>
                    <a:pt x="544" y="523"/>
                  </a:lnTo>
                  <a:lnTo>
                    <a:pt x="556" y="527"/>
                  </a:lnTo>
                  <a:lnTo>
                    <a:pt x="568" y="533"/>
                  </a:lnTo>
                  <a:lnTo>
                    <a:pt x="580" y="538"/>
                  </a:lnTo>
                  <a:lnTo>
                    <a:pt x="591" y="544"/>
                  </a:lnTo>
                  <a:lnTo>
                    <a:pt x="602" y="551"/>
                  </a:lnTo>
                  <a:lnTo>
                    <a:pt x="612" y="558"/>
                  </a:lnTo>
                  <a:lnTo>
                    <a:pt x="622" y="566"/>
                  </a:lnTo>
                  <a:lnTo>
                    <a:pt x="631" y="573"/>
                  </a:lnTo>
                  <a:lnTo>
                    <a:pt x="641" y="581"/>
                  </a:lnTo>
                  <a:lnTo>
                    <a:pt x="649" y="590"/>
                  </a:lnTo>
                  <a:lnTo>
                    <a:pt x="658" y="600"/>
                  </a:lnTo>
                  <a:lnTo>
                    <a:pt x="665" y="610"/>
                  </a:lnTo>
                  <a:lnTo>
                    <a:pt x="673" y="621"/>
                  </a:lnTo>
                  <a:lnTo>
                    <a:pt x="680" y="632"/>
                  </a:lnTo>
                  <a:lnTo>
                    <a:pt x="687" y="644"/>
                  </a:lnTo>
                  <a:lnTo>
                    <a:pt x="692" y="657"/>
                  </a:lnTo>
                  <a:lnTo>
                    <a:pt x="697" y="671"/>
                  </a:lnTo>
                  <a:lnTo>
                    <a:pt x="701" y="684"/>
                  </a:lnTo>
                  <a:lnTo>
                    <a:pt x="705" y="699"/>
                  </a:lnTo>
                  <a:lnTo>
                    <a:pt x="707" y="714"/>
                  </a:lnTo>
                  <a:lnTo>
                    <a:pt x="708" y="730"/>
                  </a:lnTo>
                  <a:lnTo>
                    <a:pt x="708" y="747"/>
                  </a:lnTo>
                  <a:lnTo>
                    <a:pt x="708" y="767"/>
                  </a:lnTo>
                  <a:lnTo>
                    <a:pt x="706" y="787"/>
                  </a:lnTo>
                  <a:lnTo>
                    <a:pt x="703" y="808"/>
                  </a:lnTo>
                  <a:lnTo>
                    <a:pt x="699" y="827"/>
                  </a:lnTo>
                  <a:lnTo>
                    <a:pt x="694" y="845"/>
                  </a:lnTo>
                  <a:lnTo>
                    <a:pt x="688" y="863"/>
                  </a:lnTo>
                  <a:lnTo>
                    <a:pt x="681" y="880"/>
                  </a:lnTo>
                  <a:lnTo>
                    <a:pt x="673" y="897"/>
                  </a:lnTo>
                  <a:lnTo>
                    <a:pt x="663" y="914"/>
                  </a:lnTo>
                  <a:lnTo>
                    <a:pt x="653" y="930"/>
                  </a:lnTo>
                  <a:lnTo>
                    <a:pt x="641" y="945"/>
                  </a:lnTo>
                  <a:lnTo>
                    <a:pt x="628" y="959"/>
                  </a:lnTo>
                  <a:lnTo>
                    <a:pt x="613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5" y="1012"/>
                  </a:lnTo>
                  <a:lnTo>
                    <a:pt x="555" y="1020"/>
                  </a:lnTo>
                  <a:lnTo>
                    <a:pt x="545" y="1026"/>
                  </a:lnTo>
                  <a:lnTo>
                    <a:pt x="533" y="1032"/>
                  </a:lnTo>
                  <a:lnTo>
                    <a:pt x="521" y="1037"/>
                  </a:lnTo>
                  <a:lnTo>
                    <a:pt x="510" y="1042"/>
                  </a:lnTo>
                  <a:lnTo>
                    <a:pt x="496" y="1047"/>
                  </a:lnTo>
                  <a:lnTo>
                    <a:pt x="483" y="1052"/>
                  </a:lnTo>
                  <a:lnTo>
                    <a:pt x="469" y="1056"/>
                  </a:lnTo>
                  <a:lnTo>
                    <a:pt x="443" y="1061"/>
                  </a:lnTo>
                  <a:lnTo>
                    <a:pt x="416" y="1067"/>
                  </a:lnTo>
                  <a:lnTo>
                    <a:pt x="389" y="1071"/>
                  </a:lnTo>
                  <a:lnTo>
                    <a:pt x="360" y="1074"/>
                  </a:lnTo>
                  <a:close/>
                  <a:moveTo>
                    <a:pt x="234" y="536"/>
                  </a:moveTo>
                  <a:lnTo>
                    <a:pt x="138" y="536"/>
                  </a:lnTo>
                  <a:lnTo>
                    <a:pt x="138" y="1018"/>
                  </a:lnTo>
                  <a:lnTo>
                    <a:pt x="296" y="1018"/>
                  </a:lnTo>
                  <a:lnTo>
                    <a:pt x="315" y="1018"/>
                  </a:lnTo>
                  <a:lnTo>
                    <a:pt x="333" y="1016"/>
                  </a:lnTo>
                  <a:lnTo>
                    <a:pt x="351" y="1014"/>
                  </a:lnTo>
                  <a:lnTo>
                    <a:pt x="369" y="1010"/>
                  </a:lnTo>
                  <a:lnTo>
                    <a:pt x="386" y="1006"/>
                  </a:lnTo>
                  <a:lnTo>
                    <a:pt x="402" y="1001"/>
                  </a:lnTo>
                  <a:lnTo>
                    <a:pt x="417" y="994"/>
                  </a:lnTo>
                  <a:lnTo>
                    <a:pt x="433" y="987"/>
                  </a:lnTo>
                  <a:lnTo>
                    <a:pt x="447" y="980"/>
                  </a:lnTo>
                  <a:lnTo>
                    <a:pt x="461" y="970"/>
                  </a:lnTo>
                  <a:lnTo>
                    <a:pt x="475" y="960"/>
                  </a:lnTo>
                  <a:lnTo>
                    <a:pt x="486" y="950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4" y="884"/>
                  </a:lnTo>
                  <a:lnTo>
                    <a:pt x="541" y="869"/>
                  </a:lnTo>
                  <a:lnTo>
                    <a:pt x="547" y="854"/>
                  </a:lnTo>
                  <a:lnTo>
                    <a:pt x="552" y="839"/>
                  </a:lnTo>
                  <a:lnTo>
                    <a:pt x="555" y="824"/>
                  </a:lnTo>
                  <a:lnTo>
                    <a:pt x="558" y="808"/>
                  </a:lnTo>
                  <a:lnTo>
                    <a:pt x="559" y="791"/>
                  </a:lnTo>
                  <a:lnTo>
                    <a:pt x="560" y="774"/>
                  </a:lnTo>
                  <a:lnTo>
                    <a:pt x="559" y="751"/>
                  </a:lnTo>
                  <a:lnTo>
                    <a:pt x="557" y="731"/>
                  </a:lnTo>
                  <a:lnTo>
                    <a:pt x="554" y="711"/>
                  </a:lnTo>
                  <a:lnTo>
                    <a:pt x="550" y="693"/>
                  </a:lnTo>
                  <a:lnTo>
                    <a:pt x="545" y="676"/>
                  </a:lnTo>
                  <a:lnTo>
                    <a:pt x="537" y="660"/>
                  </a:lnTo>
                  <a:lnTo>
                    <a:pt x="530" y="646"/>
                  </a:lnTo>
                  <a:lnTo>
                    <a:pt x="520" y="632"/>
                  </a:lnTo>
                  <a:lnTo>
                    <a:pt x="510" y="620"/>
                  </a:lnTo>
                  <a:lnTo>
                    <a:pt x="499" y="608"/>
                  </a:lnTo>
                  <a:lnTo>
                    <a:pt x="486" y="597"/>
                  </a:lnTo>
                  <a:lnTo>
                    <a:pt x="473" y="588"/>
                  </a:lnTo>
                  <a:lnTo>
                    <a:pt x="458" y="578"/>
                  </a:lnTo>
                  <a:lnTo>
                    <a:pt x="442" y="571"/>
                  </a:lnTo>
                  <a:lnTo>
                    <a:pt x="425" y="565"/>
                  </a:lnTo>
                  <a:lnTo>
                    <a:pt x="407" y="558"/>
                  </a:lnTo>
                  <a:lnTo>
                    <a:pt x="389" y="553"/>
                  </a:lnTo>
                  <a:lnTo>
                    <a:pt x="370" y="549"/>
                  </a:lnTo>
                  <a:lnTo>
                    <a:pt x="350" y="544"/>
                  </a:lnTo>
                  <a:lnTo>
                    <a:pt x="328" y="542"/>
                  </a:lnTo>
                  <a:lnTo>
                    <a:pt x="306" y="539"/>
                  </a:lnTo>
                  <a:lnTo>
                    <a:pt x="283" y="538"/>
                  </a:lnTo>
                  <a:lnTo>
                    <a:pt x="259" y="537"/>
                  </a:lnTo>
                  <a:lnTo>
                    <a:pt x="234" y="5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4" name="Freeform 24"/>
            <p:cNvSpPr>
              <a:spLocks/>
            </p:cNvSpPr>
            <p:nvPr userDrawn="1"/>
          </p:nvSpPr>
          <p:spPr bwMode="auto">
            <a:xfrm>
              <a:off x="1817" y="1706"/>
              <a:ext cx="47" cy="62"/>
            </a:xfrm>
            <a:custGeom>
              <a:avLst/>
              <a:gdLst>
                <a:gd name="T0" fmla="*/ 0 w 794"/>
                <a:gd name="T1" fmla="*/ 0 h 1081"/>
                <a:gd name="T2" fmla="*/ 0 w 794"/>
                <a:gd name="T3" fmla="*/ 0 h 1081"/>
                <a:gd name="T4" fmla="*/ 0 w 794"/>
                <a:gd name="T5" fmla="*/ 0 h 1081"/>
                <a:gd name="T6" fmla="*/ 0 w 794"/>
                <a:gd name="T7" fmla="*/ 0 h 1081"/>
                <a:gd name="T8" fmla="*/ 0 w 794"/>
                <a:gd name="T9" fmla="*/ 0 h 1081"/>
                <a:gd name="T10" fmla="*/ 0 w 794"/>
                <a:gd name="T11" fmla="*/ 0 h 1081"/>
                <a:gd name="T12" fmla="*/ 0 w 794"/>
                <a:gd name="T13" fmla="*/ 0 h 1081"/>
                <a:gd name="T14" fmla="*/ 0 w 794"/>
                <a:gd name="T15" fmla="*/ 0 h 1081"/>
                <a:gd name="T16" fmla="*/ 0 w 794"/>
                <a:gd name="T17" fmla="*/ 0 h 1081"/>
                <a:gd name="T18" fmla="*/ 0 w 794"/>
                <a:gd name="T19" fmla="*/ 0 h 1081"/>
                <a:gd name="T20" fmla="*/ 0 w 794"/>
                <a:gd name="T21" fmla="*/ 0 h 1081"/>
                <a:gd name="T22" fmla="*/ 0 w 794"/>
                <a:gd name="T23" fmla="*/ 0 h 1081"/>
                <a:gd name="T24" fmla="*/ 0 w 794"/>
                <a:gd name="T25" fmla="*/ 0 h 1081"/>
                <a:gd name="T26" fmla="*/ 0 w 794"/>
                <a:gd name="T27" fmla="*/ 0 h 1081"/>
                <a:gd name="T28" fmla="*/ 0 w 794"/>
                <a:gd name="T29" fmla="*/ 0 h 1081"/>
                <a:gd name="T30" fmla="*/ 0 w 794"/>
                <a:gd name="T31" fmla="*/ 0 h 1081"/>
                <a:gd name="T32" fmla="*/ 0 w 794"/>
                <a:gd name="T33" fmla="*/ 0 h 1081"/>
                <a:gd name="T34" fmla="*/ 0 w 794"/>
                <a:gd name="T35" fmla="*/ 0 h 1081"/>
                <a:gd name="T36" fmla="*/ 0 w 794"/>
                <a:gd name="T37" fmla="*/ 0 h 1081"/>
                <a:gd name="T38" fmla="*/ 0 w 794"/>
                <a:gd name="T39" fmla="*/ 0 h 1081"/>
                <a:gd name="T40" fmla="*/ 0 w 794"/>
                <a:gd name="T41" fmla="*/ 0 h 1081"/>
                <a:gd name="T42" fmla="*/ 0 w 794"/>
                <a:gd name="T43" fmla="*/ 0 h 1081"/>
                <a:gd name="T44" fmla="*/ 0 w 794"/>
                <a:gd name="T45" fmla="*/ 0 h 1081"/>
                <a:gd name="T46" fmla="*/ 0 w 794"/>
                <a:gd name="T47" fmla="*/ 0 h 1081"/>
                <a:gd name="T48" fmla="*/ 0 w 794"/>
                <a:gd name="T49" fmla="*/ 0 h 1081"/>
                <a:gd name="T50" fmla="*/ 0 w 794"/>
                <a:gd name="T51" fmla="*/ 0 h 1081"/>
                <a:gd name="T52" fmla="*/ 0 w 794"/>
                <a:gd name="T53" fmla="*/ 0 h 1081"/>
                <a:gd name="T54" fmla="*/ 0 w 794"/>
                <a:gd name="T55" fmla="*/ 0 h 1081"/>
                <a:gd name="T56" fmla="*/ 0 w 794"/>
                <a:gd name="T57" fmla="*/ 0 h 1081"/>
                <a:gd name="T58" fmla="*/ 0 w 794"/>
                <a:gd name="T59" fmla="*/ 0 h 1081"/>
                <a:gd name="T60" fmla="*/ 0 w 794"/>
                <a:gd name="T61" fmla="*/ 0 h 1081"/>
                <a:gd name="T62" fmla="*/ 0 w 794"/>
                <a:gd name="T63" fmla="*/ 0 h 1081"/>
                <a:gd name="T64" fmla="*/ 0 w 794"/>
                <a:gd name="T65" fmla="*/ 0 h 1081"/>
                <a:gd name="T66" fmla="*/ 0 w 794"/>
                <a:gd name="T67" fmla="*/ 0 h 1081"/>
                <a:gd name="T68" fmla="*/ 0 w 794"/>
                <a:gd name="T69" fmla="*/ 0 h 1081"/>
                <a:gd name="T70" fmla="*/ 0 w 794"/>
                <a:gd name="T71" fmla="*/ 0 h 1081"/>
                <a:gd name="T72" fmla="*/ 0 w 794"/>
                <a:gd name="T73" fmla="*/ 0 h 1081"/>
                <a:gd name="T74" fmla="*/ 0 w 794"/>
                <a:gd name="T75" fmla="*/ 0 h 1081"/>
                <a:gd name="T76" fmla="*/ 0 w 794"/>
                <a:gd name="T77" fmla="*/ 0 h 1081"/>
                <a:gd name="T78" fmla="*/ 0 w 794"/>
                <a:gd name="T79" fmla="*/ 0 h 1081"/>
                <a:gd name="T80" fmla="*/ 0 w 794"/>
                <a:gd name="T81" fmla="*/ 0 h 1081"/>
                <a:gd name="T82" fmla="*/ 0 w 794"/>
                <a:gd name="T83" fmla="*/ 0 h 1081"/>
                <a:gd name="T84" fmla="*/ 0 w 794"/>
                <a:gd name="T85" fmla="*/ 0 h 1081"/>
                <a:gd name="T86" fmla="*/ 0 w 794"/>
                <a:gd name="T87" fmla="*/ 0 h 1081"/>
                <a:gd name="T88" fmla="*/ 0 w 794"/>
                <a:gd name="T89" fmla="*/ 0 h 1081"/>
                <a:gd name="T90" fmla="*/ 0 w 794"/>
                <a:gd name="T91" fmla="*/ 0 h 1081"/>
                <a:gd name="T92" fmla="*/ 0 w 794"/>
                <a:gd name="T93" fmla="*/ 0 h 1081"/>
                <a:gd name="T94" fmla="*/ 0 w 794"/>
                <a:gd name="T95" fmla="*/ 0 h 1081"/>
                <a:gd name="T96" fmla="*/ 0 w 794"/>
                <a:gd name="T97" fmla="*/ 0 h 1081"/>
                <a:gd name="T98" fmla="*/ 0 w 794"/>
                <a:gd name="T99" fmla="*/ 0 h 1081"/>
                <a:gd name="T100" fmla="*/ 0 w 794"/>
                <a:gd name="T101" fmla="*/ 0 h 1081"/>
                <a:gd name="T102" fmla="*/ 0 w 794"/>
                <a:gd name="T103" fmla="*/ 0 h 1081"/>
                <a:gd name="T104" fmla="*/ 0 w 794"/>
                <a:gd name="T105" fmla="*/ 0 h 1081"/>
                <a:gd name="T106" fmla="*/ 0 w 794"/>
                <a:gd name="T107" fmla="*/ 0 h 1081"/>
                <a:gd name="T108" fmla="*/ 0 w 794"/>
                <a:gd name="T109" fmla="*/ 0 h 1081"/>
                <a:gd name="T110" fmla="*/ 0 w 794"/>
                <a:gd name="T111" fmla="*/ 0 h 1081"/>
                <a:gd name="T112" fmla="*/ 0 w 794"/>
                <a:gd name="T113" fmla="*/ 0 h 1081"/>
                <a:gd name="T114" fmla="*/ 0 w 794"/>
                <a:gd name="T115" fmla="*/ 0 h 1081"/>
                <a:gd name="T116" fmla="*/ 0 w 794"/>
                <a:gd name="T117" fmla="*/ 0 h 1081"/>
                <a:gd name="T118" fmla="*/ 0 w 794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4" h="1081">
                  <a:moveTo>
                    <a:pt x="0" y="1081"/>
                  </a:moveTo>
                  <a:lnTo>
                    <a:pt x="0" y="0"/>
                  </a:lnTo>
                  <a:lnTo>
                    <a:pt x="40" y="4"/>
                  </a:lnTo>
                  <a:lnTo>
                    <a:pt x="70" y="5"/>
                  </a:lnTo>
                  <a:lnTo>
                    <a:pt x="98" y="4"/>
                  </a:lnTo>
                  <a:lnTo>
                    <a:pt x="140" y="0"/>
                  </a:lnTo>
                  <a:lnTo>
                    <a:pt x="140" y="489"/>
                  </a:lnTo>
                  <a:lnTo>
                    <a:pt x="144" y="491"/>
                  </a:lnTo>
                  <a:lnTo>
                    <a:pt x="147" y="492"/>
                  </a:lnTo>
                  <a:lnTo>
                    <a:pt x="154" y="491"/>
                  </a:lnTo>
                  <a:lnTo>
                    <a:pt x="161" y="489"/>
                  </a:lnTo>
                  <a:lnTo>
                    <a:pt x="170" y="485"/>
                  </a:lnTo>
                  <a:lnTo>
                    <a:pt x="179" y="480"/>
                  </a:lnTo>
                  <a:lnTo>
                    <a:pt x="187" y="473"/>
                  </a:lnTo>
                  <a:lnTo>
                    <a:pt x="194" y="467"/>
                  </a:lnTo>
                  <a:lnTo>
                    <a:pt x="203" y="459"/>
                  </a:lnTo>
                  <a:lnTo>
                    <a:pt x="213" y="451"/>
                  </a:lnTo>
                  <a:lnTo>
                    <a:pt x="224" y="440"/>
                  </a:lnTo>
                  <a:lnTo>
                    <a:pt x="235" y="430"/>
                  </a:lnTo>
                  <a:lnTo>
                    <a:pt x="248" y="417"/>
                  </a:lnTo>
                  <a:lnTo>
                    <a:pt x="263" y="402"/>
                  </a:lnTo>
                  <a:lnTo>
                    <a:pt x="651" y="0"/>
                  </a:lnTo>
                  <a:lnTo>
                    <a:pt x="685" y="4"/>
                  </a:lnTo>
                  <a:lnTo>
                    <a:pt x="714" y="5"/>
                  </a:lnTo>
                  <a:lnTo>
                    <a:pt x="738" y="4"/>
                  </a:lnTo>
                  <a:lnTo>
                    <a:pt x="774" y="0"/>
                  </a:lnTo>
                  <a:lnTo>
                    <a:pt x="417" y="346"/>
                  </a:lnTo>
                  <a:lnTo>
                    <a:pt x="283" y="481"/>
                  </a:lnTo>
                  <a:lnTo>
                    <a:pt x="416" y="632"/>
                  </a:lnTo>
                  <a:lnTo>
                    <a:pt x="569" y="803"/>
                  </a:lnTo>
                  <a:lnTo>
                    <a:pt x="666" y="916"/>
                  </a:lnTo>
                  <a:lnTo>
                    <a:pt x="794" y="1074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3" y="1078"/>
                  </a:lnTo>
                  <a:lnTo>
                    <a:pt x="734" y="1077"/>
                  </a:lnTo>
                  <a:lnTo>
                    <a:pt x="708" y="1076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2" y="1002"/>
                  </a:lnTo>
                  <a:lnTo>
                    <a:pt x="535" y="968"/>
                  </a:lnTo>
                  <a:lnTo>
                    <a:pt x="511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6" y="528"/>
                  </a:lnTo>
                  <a:lnTo>
                    <a:pt x="150" y="527"/>
                  </a:lnTo>
                  <a:lnTo>
                    <a:pt x="144" y="526"/>
                  </a:lnTo>
                  <a:lnTo>
                    <a:pt x="143" y="527"/>
                  </a:lnTo>
                  <a:lnTo>
                    <a:pt x="141" y="527"/>
                  </a:lnTo>
                  <a:lnTo>
                    <a:pt x="141" y="528"/>
                  </a:lnTo>
                  <a:lnTo>
                    <a:pt x="140" y="531"/>
                  </a:lnTo>
                  <a:lnTo>
                    <a:pt x="140" y="1081"/>
                  </a:lnTo>
                  <a:lnTo>
                    <a:pt x="112" y="1078"/>
                  </a:lnTo>
                  <a:lnTo>
                    <a:pt x="100" y="1078"/>
                  </a:lnTo>
                  <a:lnTo>
                    <a:pt x="91" y="1077"/>
                  </a:lnTo>
                  <a:lnTo>
                    <a:pt x="70" y="1076"/>
                  </a:lnTo>
                  <a:lnTo>
                    <a:pt x="38" y="1077"/>
                  </a:lnTo>
                  <a:lnTo>
                    <a:pt x="0" y="108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5" name="Freeform 25"/>
            <p:cNvSpPr>
              <a:spLocks/>
            </p:cNvSpPr>
            <p:nvPr userDrawn="1"/>
          </p:nvSpPr>
          <p:spPr bwMode="auto">
            <a:xfrm>
              <a:off x="2527" y="1325"/>
              <a:ext cx="38" cy="9"/>
            </a:xfrm>
            <a:custGeom>
              <a:avLst/>
              <a:gdLst>
                <a:gd name="T0" fmla="*/ 0 w 649"/>
                <a:gd name="T1" fmla="*/ 0 h 154"/>
                <a:gd name="T2" fmla="*/ 0 w 649"/>
                <a:gd name="T3" fmla="*/ 0 h 154"/>
                <a:gd name="T4" fmla="*/ 0 w 649"/>
                <a:gd name="T5" fmla="*/ 0 h 154"/>
                <a:gd name="T6" fmla="*/ 0 w 649"/>
                <a:gd name="T7" fmla="*/ 0 h 154"/>
                <a:gd name="T8" fmla="*/ 0 w 649"/>
                <a:gd name="T9" fmla="*/ 0 h 154"/>
                <a:gd name="T10" fmla="*/ 0 w 649"/>
                <a:gd name="T11" fmla="*/ 0 h 154"/>
                <a:gd name="T12" fmla="*/ 0 w 649"/>
                <a:gd name="T13" fmla="*/ 0 h 154"/>
                <a:gd name="T14" fmla="*/ 0 w 649"/>
                <a:gd name="T15" fmla="*/ 0 h 154"/>
                <a:gd name="T16" fmla="*/ 0 w 649"/>
                <a:gd name="T17" fmla="*/ 0 h 154"/>
                <a:gd name="T18" fmla="*/ 0 w 649"/>
                <a:gd name="T19" fmla="*/ 0 h 154"/>
                <a:gd name="T20" fmla="*/ 0 w 649"/>
                <a:gd name="T21" fmla="*/ 0 h 154"/>
                <a:gd name="T22" fmla="*/ 0 w 649"/>
                <a:gd name="T23" fmla="*/ 0 h 154"/>
                <a:gd name="T24" fmla="*/ 0 w 649"/>
                <a:gd name="T25" fmla="*/ 0 h 154"/>
                <a:gd name="T26" fmla="*/ 0 w 649"/>
                <a:gd name="T27" fmla="*/ 0 h 154"/>
                <a:gd name="T28" fmla="*/ 0 w 649"/>
                <a:gd name="T29" fmla="*/ 0 h 154"/>
                <a:gd name="T30" fmla="*/ 0 w 649"/>
                <a:gd name="T31" fmla="*/ 0 h 154"/>
                <a:gd name="T32" fmla="*/ 0 w 649"/>
                <a:gd name="T33" fmla="*/ 0 h 154"/>
                <a:gd name="T34" fmla="*/ 0 w 649"/>
                <a:gd name="T35" fmla="*/ 0 h 154"/>
                <a:gd name="T36" fmla="*/ 0 w 649"/>
                <a:gd name="T37" fmla="*/ 0 h 154"/>
                <a:gd name="T38" fmla="*/ 0 w 649"/>
                <a:gd name="T39" fmla="*/ 0 h 154"/>
                <a:gd name="T40" fmla="*/ 0 w 649"/>
                <a:gd name="T41" fmla="*/ 0 h 154"/>
                <a:gd name="T42" fmla="*/ 0 w 649"/>
                <a:gd name="T43" fmla="*/ 0 h 154"/>
                <a:gd name="T44" fmla="*/ 0 w 649"/>
                <a:gd name="T45" fmla="*/ 0 h 154"/>
                <a:gd name="T46" fmla="*/ 0 w 649"/>
                <a:gd name="T47" fmla="*/ 0 h 154"/>
                <a:gd name="T48" fmla="*/ 0 w 649"/>
                <a:gd name="T49" fmla="*/ 0 h 154"/>
                <a:gd name="T50" fmla="*/ 0 w 649"/>
                <a:gd name="T51" fmla="*/ 0 h 154"/>
                <a:gd name="T52" fmla="*/ 0 w 649"/>
                <a:gd name="T53" fmla="*/ 0 h 154"/>
                <a:gd name="T54" fmla="*/ 0 w 649"/>
                <a:gd name="T55" fmla="*/ 0 h 154"/>
                <a:gd name="T56" fmla="*/ 0 w 649"/>
                <a:gd name="T57" fmla="*/ 0 h 154"/>
                <a:gd name="T58" fmla="*/ 0 w 649"/>
                <a:gd name="T59" fmla="*/ 0 h 154"/>
                <a:gd name="T60" fmla="*/ 0 w 649"/>
                <a:gd name="T61" fmla="*/ 0 h 154"/>
                <a:gd name="T62" fmla="*/ 0 w 649"/>
                <a:gd name="T63" fmla="*/ 0 h 154"/>
                <a:gd name="T64" fmla="*/ 0 w 649"/>
                <a:gd name="T65" fmla="*/ 0 h 1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49" h="154">
                  <a:moveTo>
                    <a:pt x="325" y="78"/>
                  </a:moveTo>
                  <a:lnTo>
                    <a:pt x="345" y="78"/>
                  </a:lnTo>
                  <a:lnTo>
                    <a:pt x="365" y="77"/>
                  </a:lnTo>
                  <a:lnTo>
                    <a:pt x="384" y="75"/>
                  </a:lnTo>
                  <a:lnTo>
                    <a:pt x="404" y="73"/>
                  </a:lnTo>
                  <a:lnTo>
                    <a:pt x="423" y="71"/>
                  </a:lnTo>
                  <a:lnTo>
                    <a:pt x="443" y="67"/>
                  </a:lnTo>
                  <a:lnTo>
                    <a:pt x="461" y="63"/>
                  </a:lnTo>
                  <a:lnTo>
                    <a:pt x="479" y="58"/>
                  </a:lnTo>
                  <a:lnTo>
                    <a:pt x="497" y="53"/>
                  </a:lnTo>
                  <a:lnTo>
                    <a:pt x="515" y="48"/>
                  </a:lnTo>
                  <a:lnTo>
                    <a:pt x="532" y="41"/>
                  </a:lnTo>
                  <a:lnTo>
                    <a:pt x="548" y="34"/>
                  </a:lnTo>
                  <a:lnTo>
                    <a:pt x="564" y="26"/>
                  </a:lnTo>
                  <a:lnTo>
                    <a:pt x="581" y="18"/>
                  </a:lnTo>
                  <a:lnTo>
                    <a:pt x="597" y="9"/>
                  </a:lnTo>
                  <a:lnTo>
                    <a:pt x="612" y="0"/>
                  </a:lnTo>
                  <a:lnTo>
                    <a:pt x="649" y="62"/>
                  </a:lnTo>
                  <a:lnTo>
                    <a:pt x="632" y="73"/>
                  </a:lnTo>
                  <a:lnTo>
                    <a:pt x="613" y="84"/>
                  </a:lnTo>
                  <a:lnTo>
                    <a:pt x="595" y="93"/>
                  </a:lnTo>
                  <a:lnTo>
                    <a:pt x="576" y="102"/>
                  </a:lnTo>
                  <a:lnTo>
                    <a:pt x="556" y="109"/>
                  </a:lnTo>
                  <a:lnTo>
                    <a:pt x="537" y="117"/>
                  </a:lnTo>
                  <a:lnTo>
                    <a:pt x="517" y="124"/>
                  </a:lnTo>
                  <a:lnTo>
                    <a:pt x="496" y="129"/>
                  </a:lnTo>
                  <a:lnTo>
                    <a:pt x="474" y="135"/>
                  </a:lnTo>
                  <a:lnTo>
                    <a:pt x="453" y="140"/>
                  </a:lnTo>
                  <a:lnTo>
                    <a:pt x="432" y="144"/>
                  </a:lnTo>
                  <a:lnTo>
                    <a:pt x="411" y="147"/>
                  </a:lnTo>
                  <a:lnTo>
                    <a:pt x="390" y="150"/>
                  </a:lnTo>
                  <a:lnTo>
                    <a:pt x="368" y="153"/>
                  </a:lnTo>
                  <a:lnTo>
                    <a:pt x="346" y="154"/>
                  </a:lnTo>
                  <a:lnTo>
                    <a:pt x="325" y="154"/>
                  </a:lnTo>
                  <a:lnTo>
                    <a:pt x="304" y="154"/>
                  </a:lnTo>
                  <a:lnTo>
                    <a:pt x="282" y="153"/>
                  </a:lnTo>
                  <a:lnTo>
                    <a:pt x="261" y="150"/>
                  </a:lnTo>
                  <a:lnTo>
                    <a:pt x="240" y="148"/>
                  </a:lnTo>
                  <a:lnTo>
                    <a:pt x="219" y="145"/>
                  </a:lnTo>
                  <a:lnTo>
                    <a:pt x="199" y="141"/>
                  </a:lnTo>
                  <a:lnTo>
                    <a:pt x="178" y="137"/>
                  </a:lnTo>
                  <a:lnTo>
                    <a:pt x="158" y="131"/>
                  </a:lnTo>
                  <a:lnTo>
                    <a:pt x="137" y="125"/>
                  </a:lnTo>
                  <a:lnTo>
                    <a:pt x="117" y="119"/>
                  </a:lnTo>
                  <a:lnTo>
                    <a:pt x="97" y="111"/>
                  </a:lnTo>
                  <a:lnTo>
                    <a:pt x="77" y="104"/>
                  </a:lnTo>
                  <a:lnTo>
                    <a:pt x="58" y="95"/>
                  </a:lnTo>
                  <a:lnTo>
                    <a:pt x="38" y="86"/>
                  </a:lnTo>
                  <a:lnTo>
                    <a:pt x="19" y="75"/>
                  </a:lnTo>
                  <a:lnTo>
                    <a:pt x="0" y="65"/>
                  </a:lnTo>
                  <a:lnTo>
                    <a:pt x="41" y="0"/>
                  </a:lnTo>
                  <a:lnTo>
                    <a:pt x="56" y="9"/>
                  </a:lnTo>
                  <a:lnTo>
                    <a:pt x="72" y="18"/>
                  </a:lnTo>
                  <a:lnTo>
                    <a:pt x="88" y="26"/>
                  </a:lnTo>
                  <a:lnTo>
                    <a:pt x="104" y="34"/>
                  </a:lnTo>
                  <a:lnTo>
                    <a:pt x="119" y="41"/>
                  </a:lnTo>
                  <a:lnTo>
                    <a:pt x="136" y="48"/>
                  </a:lnTo>
                  <a:lnTo>
                    <a:pt x="154" y="53"/>
                  </a:lnTo>
                  <a:lnTo>
                    <a:pt x="171" y="58"/>
                  </a:lnTo>
                  <a:lnTo>
                    <a:pt x="189" y="63"/>
                  </a:lnTo>
                  <a:lnTo>
                    <a:pt x="207" y="67"/>
                  </a:lnTo>
                  <a:lnTo>
                    <a:pt x="226" y="71"/>
                  </a:lnTo>
                  <a:lnTo>
                    <a:pt x="246" y="73"/>
                  </a:lnTo>
                  <a:lnTo>
                    <a:pt x="265" y="75"/>
                  </a:lnTo>
                  <a:lnTo>
                    <a:pt x="285" y="77"/>
                  </a:lnTo>
                  <a:lnTo>
                    <a:pt x="305" y="78"/>
                  </a:lnTo>
                  <a:lnTo>
                    <a:pt x="325" y="7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6" name="Freeform 26"/>
            <p:cNvSpPr>
              <a:spLocks/>
            </p:cNvSpPr>
            <p:nvPr userDrawn="1"/>
          </p:nvSpPr>
          <p:spPr bwMode="auto">
            <a:xfrm>
              <a:off x="2518" y="1336"/>
              <a:ext cx="56" cy="64"/>
            </a:xfrm>
            <a:custGeom>
              <a:avLst/>
              <a:gdLst>
                <a:gd name="T0" fmla="*/ 0 w 941"/>
                <a:gd name="T1" fmla="*/ 0 h 1080"/>
                <a:gd name="T2" fmla="*/ 0 w 941"/>
                <a:gd name="T3" fmla="*/ 0 h 1080"/>
                <a:gd name="T4" fmla="*/ 0 w 941"/>
                <a:gd name="T5" fmla="*/ 0 h 1080"/>
                <a:gd name="T6" fmla="*/ 0 w 941"/>
                <a:gd name="T7" fmla="*/ 0 h 1080"/>
                <a:gd name="T8" fmla="*/ 0 w 941"/>
                <a:gd name="T9" fmla="*/ 0 h 1080"/>
                <a:gd name="T10" fmla="*/ 0 w 941"/>
                <a:gd name="T11" fmla="*/ 0 h 1080"/>
                <a:gd name="T12" fmla="*/ 0 w 941"/>
                <a:gd name="T13" fmla="*/ 0 h 1080"/>
                <a:gd name="T14" fmla="*/ 0 w 941"/>
                <a:gd name="T15" fmla="*/ 0 h 1080"/>
                <a:gd name="T16" fmla="*/ 0 w 941"/>
                <a:gd name="T17" fmla="*/ 0 h 1080"/>
                <a:gd name="T18" fmla="*/ 0 w 941"/>
                <a:gd name="T19" fmla="*/ 0 h 1080"/>
                <a:gd name="T20" fmla="*/ 0 w 941"/>
                <a:gd name="T21" fmla="*/ 0 h 1080"/>
                <a:gd name="T22" fmla="*/ 0 w 941"/>
                <a:gd name="T23" fmla="*/ 0 h 1080"/>
                <a:gd name="T24" fmla="*/ 0 w 941"/>
                <a:gd name="T25" fmla="*/ 0 h 1080"/>
                <a:gd name="T26" fmla="*/ 0 w 941"/>
                <a:gd name="T27" fmla="*/ 0 h 1080"/>
                <a:gd name="T28" fmla="*/ 0 w 941"/>
                <a:gd name="T29" fmla="*/ 0 h 1080"/>
                <a:gd name="T30" fmla="*/ 0 w 941"/>
                <a:gd name="T31" fmla="*/ 0 h 1080"/>
                <a:gd name="T32" fmla="*/ 0 w 941"/>
                <a:gd name="T33" fmla="*/ 0 h 1080"/>
                <a:gd name="T34" fmla="*/ 0 w 941"/>
                <a:gd name="T35" fmla="*/ 0 h 1080"/>
                <a:gd name="T36" fmla="*/ 0 w 941"/>
                <a:gd name="T37" fmla="*/ 0 h 1080"/>
                <a:gd name="T38" fmla="*/ 0 w 941"/>
                <a:gd name="T39" fmla="*/ 0 h 1080"/>
                <a:gd name="T40" fmla="*/ 0 w 941"/>
                <a:gd name="T41" fmla="*/ 0 h 1080"/>
                <a:gd name="T42" fmla="*/ 0 w 941"/>
                <a:gd name="T43" fmla="*/ 0 h 1080"/>
                <a:gd name="T44" fmla="*/ 0 w 941"/>
                <a:gd name="T45" fmla="*/ 0 h 1080"/>
                <a:gd name="T46" fmla="*/ 0 w 941"/>
                <a:gd name="T47" fmla="*/ 0 h 1080"/>
                <a:gd name="T48" fmla="*/ 0 w 941"/>
                <a:gd name="T49" fmla="*/ 0 h 1080"/>
                <a:gd name="T50" fmla="*/ 0 w 941"/>
                <a:gd name="T51" fmla="*/ 0 h 1080"/>
                <a:gd name="T52" fmla="*/ 0 w 941"/>
                <a:gd name="T53" fmla="*/ 0 h 1080"/>
                <a:gd name="T54" fmla="*/ 0 w 941"/>
                <a:gd name="T55" fmla="*/ 0 h 1080"/>
                <a:gd name="T56" fmla="*/ 0 w 941"/>
                <a:gd name="T57" fmla="*/ 0 h 108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41" h="1080">
                  <a:moveTo>
                    <a:pt x="941" y="0"/>
                  </a:moveTo>
                  <a:lnTo>
                    <a:pt x="941" y="1080"/>
                  </a:lnTo>
                  <a:lnTo>
                    <a:pt x="922" y="1077"/>
                  </a:lnTo>
                  <a:lnTo>
                    <a:pt x="904" y="1075"/>
                  </a:lnTo>
                  <a:lnTo>
                    <a:pt x="888" y="1075"/>
                  </a:lnTo>
                  <a:lnTo>
                    <a:pt x="873" y="1074"/>
                  </a:lnTo>
                  <a:lnTo>
                    <a:pt x="860" y="1075"/>
                  </a:lnTo>
                  <a:lnTo>
                    <a:pt x="843" y="1075"/>
                  </a:lnTo>
                  <a:lnTo>
                    <a:pt x="824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7" y="218"/>
                  </a:lnTo>
                  <a:lnTo>
                    <a:pt x="549" y="495"/>
                  </a:lnTo>
                  <a:lnTo>
                    <a:pt x="219" y="880"/>
                  </a:lnTo>
                  <a:lnTo>
                    <a:pt x="48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3" y="1"/>
                  </a:lnTo>
                  <a:lnTo>
                    <a:pt x="30" y="3"/>
                  </a:lnTo>
                  <a:lnTo>
                    <a:pt x="48" y="3"/>
                  </a:lnTo>
                  <a:lnTo>
                    <a:pt x="70" y="3"/>
                  </a:lnTo>
                  <a:lnTo>
                    <a:pt x="91" y="3"/>
                  </a:lnTo>
                  <a:lnTo>
                    <a:pt x="110" y="3"/>
                  </a:lnTo>
                  <a:lnTo>
                    <a:pt x="126" y="1"/>
                  </a:lnTo>
                  <a:lnTo>
                    <a:pt x="139" y="0"/>
                  </a:lnTo>
                  <a:lnTo>
                    <a:pt x="139" y="824"/>
                  </a:lnTo>
                  <a:lnTo>
                    <a:pt x="155" y="823"/>
                  </a:lnTo>
                  <a:lnTo>
                    <a:pt x="873" y="0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7" name="Freeform 27"/>
            <p:cNvSpPr>
              <a:spLocks/>
            </p:cNvSpPr>
            <p:nvPr userDrawn="1"/>
          </p:nvSpPr>
          <p:spPr bwMode="auto">
            <a:xfrm>
              <a:off x="2446" y="1336"/>
              <a:ext cx="55" cy="64"/>
            </a:xfrm>
            <a:custGeom>
              <a:avLst/>
              <a:gdLst>
                <a:gd name="T0" fmla="*/ 0 w 939"/>
                <a:gd name="T1" fmla="*/ 0 h 1080"/>
                <a:gd name="T2" fmla="*/ 0 w 939"/>
                <a:gd name="T3" fmla="*/ 0 h 1080"/>
                <a:gd name="T4" fmla="*/ 0 w 939"/>
                <a:gd name="T5" fmla="*/ 0 h 1080"/>
                <a:gd name="T6" fmla="*/ 0 w 939"/>
                <a:gd name="T7" fmla="*/ 0 h 1080"/>
                <a:gd name="T8" fmla="*/ 0 w 939"/>
                <a:gd name="T9" fmla="*/ 0 h 1080"/>
                <a:gd name="T10" fmla="*/ 0 w 939"/>
                <a:gd name="T11" fmla="*/ 0 h 1080"/>
                <a:gd name="T12" fmla="*/ 0 w 939"/>
                <a:gd name="T13" fmla="*/ 0 h 1080"/>
                <a:gd name="T14" fmla="*/ 0 w 939"/>
                <a:gd name="T15" fmla="*/ 0 h 1080"/>
                <a:gd name="T16" fmla="*/ 0 w 939"/>
                <a:gd name="T17" fmla="*/ 0 h 1080"/>
                <a:gd name="T18" fmla="*/ 0 w 939"/>
                <a:gd name="T19" fmla="*/ 0 h 1080"/>
                <a:gd name="T20" fmla="*/ 0 w 939"/>
                <a:gd name="T21" fmla="*/ 0 h 1080"/>
                <a:gd name="T22" fmla="*/ 0 w 939"/>
                <a:gd name="T23" fmla="*/ 0 h 1080"/>
                <a:gd name="T24" fmla="*/ 0 w 939"/>
                <a:gd name="T25" fmla="*/ 0 h 1080"/>
                <a:gd name="T26" fmla="*/ 0 w 939"/>
                <a:gd name="T27" fmla="*/ 0 h 1080"/>
                <a:gd name="T28" fmla="*/ 0 w 939"/>
                <a:gd name="T29" fmla="*/ 0 h 1080"/>
                <a:gd name="T30" fmla="*/ 0 w 939"/>
                <a:gd name="T31" fmla="*/ 0 h 1080"/>
                <a:gd name="T32" fmla="*/ 0 w 939"/>
                <a:gd name="T33" fmla="*/ 0 h 1080"/>
                <a:gd name="T34" fmla="*/ 0 w 939"/>
                <a:gd name="T35" fmla="*/ 0 h 1080"/>
                <a:gd name="T36" fmla="*/ 0 w 939"/>
                <a:gd name="T37" fmla="*/ 0 h 1080"/>
                <a:gd name="T38" fmla="*/ 0 w 939"/>
                <a:gd name="T39" fmla="*/ 0 h 1080"/>
                <a:gd name="T40" fmla="*/ 0 w 939"/>
                <a:gd name="T41" fmla="*/ 0 h 1080"/>
                <a:gd name="T42" fmla="*/ 0 w 939"/>
                <a:gd name="T43" fmla="*/ 0 h 1080"/>
                <a:gd name="T44" fmla="*/ 0 w 939"/>
                <a:gd name="T45" fmla="*/ 0 h 1080"/>
                <a:gd name="T46" fmla="*/ 0 w 939"/>
                <a:gd name="T47" fmla="*/ 0 h 1080"/>
                <a:gd name="T48" fmla="*/ 0 w 939"/>
                <a:gd name="T49" fmla="*/ 0 h 1080"/>
                <a:gd name="T50" fmla="*/ 0 w 939"/>
                <a:gd name="T51" fmla="*/ 0 h 1080"/>
                <a:gd name="T52" fmla="*/ 0 w 939"/>
                <a:gd name="T53" fmla="*/ 0 h 1080"/>
                <a:gd name="T54" fmla="*/ 0 w 939"/>
                <a:gd name="T55" fmla="*/ 0 h 10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39" h="1080">
                  <a:moveTo>
                    <a:pt x="153" y="824"/>
                  </a:moveTo>
                  <a:lnTo>
                    <a:pt x="870" y="0"/>
                  </a:lnTo>
                  <a:lnTo>
                    <a:pt x="939" y="0"/>
                  </a:lnTo>
                  <a:lnTo>
                    <a:pt x="939" y="1080"/>
                  </a:lnTo>
                  <a:lnTo>
                    <a:pt x="920" y="1077"/>
                  </a:lnTo>
                  <a:lnTo>
                    <a:pt x="901" y="1075"/>
                  </a:lnTo>
                  <a:lnTo>
                    <a:pt x="885" y="1075"/>
                  </a:lnTo>
                  <a:lnTo>
                    <a:pt x="870" y="1074"/>
                  </a:lnTo>
                  <a:lnTo>
                    <a:pt x="858" y="1075"/>
                  </a:lnTo>
                  <a:lnTo>
                    <a:pt x="842" y="1075"/>
                  </a:lnTo>
                  <a:lnTo>
                    <a:pt x="823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6" y="218"/>
                  </a:lnTo>
                  <a:lnTo>
                    <a:pt x="128" y="984"/>
                  </a:lnTo>
                  <a:lnTo>
                    <a:pt x="103" y="1011"/>
                  </a:lnTo>
                  <a:lnTo>
                    <a:pt x="82" y="1035"/>
                  </a:lnTo>
                  <a:lnTo>
                    <a:pt x="63" y="1058"/>
                  </a:lnTo>
                  <a:lnTo>
                    <a:pt x="47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0" y="1"/>
                  </a:lnTo>
                  <a:lnTo>
                    <a:pt x="24" y="3"/>
                  </a:lnTo>
                  <a:lnTo>
                    <a:pt x="43" y="3"/>
                  </a:lnTo>
                  <a:lnTo>
                    <a:pt x="67" y="3"/>
                  </a:lnTo>
                  <a:lnTo>
                    <a:pt x="137" y="0"/>
                  </a:lnTo>
                  <a:lnTo>
                    <a:pt x="137" y="824"/>
                  </a:lnTo>
                  <a:lnTo>
                    <a:pt x="153" y="8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8" name="Freeform 28"/>
            <p:cNvSpPr>
              <a:spLocks/>
            </p:cNvSpPr>
            <p:nvPr userDrawn="1"/>
          </p:nvSpPr>
          <p:spPr bwMode="auto">
            <a:xfrm>
              <a:off x="2389" y="1336"/>
              <a:ext cx="46" cy="64"/>
            </a:xfrm>
            <a:custGeom>
              <a:avLst/>
              <a:gdLst>
                <a:gd name="T0" fmla="*/ 0 w 792"/>
                <a:gd name="T1" fmla="*/ 0 h 1081"/>
                <a:gd name="T2" fmla="*/ 0 w 792"/>
                <a:gd name="T3" fmla="*/ 0 h 1081"/>
                <a:gd name="T4" fmla="*/ 0 w 792"/>
                <a:gd name="T5" fmla="*/ 0 h 1081"/>
                <a:gd name="T6" fmla="*/ 0 w 792"/>
                <a:gd name="T7" fmla="*/ 0 h 1081"/>
                <a:gd name="T8" fmla="*/ 0 w 792"/>
                <a:gd name="T9" fmla="*/ 0 h 1081"/>
                <a:gd name="T10" fmla="*/ 0 w 792"/>
                <a:gd name="T11" fmla="*/ 0 h 1081"/>
                <a:gd name="T12" fmla="*/ 0 w 792"/>
                <a:gd name="T13" fmla="*/ 0 h 1081"/>
                <a:gd name="T14" fmla="*/ 0 w 792"/>
                <a:gd name="T15" fmla="*/ 0 h 1081"/>
                <a:gd name="T16" fmla="*/ 0 w 792"/>
                <a:gd name="T17" fmla="*/ 0 h 1081"/>
                <a:gd name="T18" fmla="*/ 0 w 792"/>
                <a:gd name="T19" fmla="*/ 0 h 1081"/>
                <a:gd name="T20" fmla="*/ 0 w 792"/>
                <a:gd name="T21" fmla="*/ 0 h 1081"/>
                <a:gd name="T22" fmla="*/ 0 w 792"/>
                <a:gd name="T23" fmla="*/ 0 h 1081"/>
                <a:gd name="T24" fmla="*/ 0 w 792"/>
                <a:gd name="T25" fmla="*/ 0 h 1081"/>
                <a:gd name="T26" fmla="*/ 0 w 792"/>
                <a:gd name="T27" fmla="*/ 0 h 1081"/>
                <a:gd name="T28" fmla="*/ 0 w 792"/>
                <a:gd name="T29" fmla="*/ 0 h 1081"/>
                <a:gd name="T30" fmla="*/ 0 w 792"/>
                <a:gd name="T31" fmla="*/ 0 h 1081"/>
                <a:gd name="T32" fmla="*/ 0 w 792"/>
                <a:gd name="T33" fmla="*/ 0 h 1081"/>
                <a:gd name="T34" fmla="*/ 0 w 792"/>
                <a:gd name="T35" fmla="*/ 0 h 1081"/>
                <a:gd name="T36" fmla="*/ 0 w 792"/>
                <a:gd name="T37" fmla="*/ 0 h 1081"/>
                <a:gd name="T38" fmla="*/ 0 w 792"/>
                <a:gd name="T39" fmla="*/ 0 h 1081"/>
                <a:gd name="T40" fmla="*/ 0 w 792"/>
                <a:gd name="T41" fmla="*/ 0 h 1081"/>
                <a:gd name="T42" fmla="*/ 0 w 792"/>
                <a:gd name="T43" fmla="*/ 0 h 1081"/>
                <a:gd name="T44" fmla="*/ 0 w 792"/>
                <a:gd name="T45" fmla="*/ 0 h 1081"/>
                <a:gd name="T46" fmla="*/ 0 w 792"/>
                <a:gd name="T47" fmla="*/ 0 h 1081"/>
                <a:gd name="T48" fmla="*/ 0 w 792"/>
                <a:gd name="T49" fmla="*/ 0 h 1081"/>
                <a:gd name="T50" fmla="*/ 0 w 792"/>
                <a:gd name="T51" fmla="*/ 0 h 1081"/>
                <a:gd name="T52" fmla="*/ 0 w 792"/>
                <a:gd name="T53" fmla="*/ 0 h 1081"/>
                <a:gd name="T54" fmla="*/ 0 w 792"/>
                <a:gd name="T55" fmla="*/ 0 h 1081"/>
                <a:gd name="T56" fmla="*/ 0 w 792"/>
                <a:gd name="T57" fmla="*/ 0 h 1081"/>
                <a:gd name="T58" fmla="*/ 0 w 792"/>
                <a:gd name="T59" fmla="*/ 0 h 1081"/>
                <a:gd name="T60" fmla="*/ 0 w 792"/>
                <a:gd name="T61" fmla="*/ 0 h 1081"/>
                <a:gd name="T62" fmla="*/ 0 w 792"/>
                <a:gd name="T63" fmla="*/ 0 h 1081"/>
                <a:gd name="T64" fmla="*/ 0 w 792"/>
                <a:gd name="T65" fmla="*/ 0 h 1081"/>
                <a:gd name="T66" fmla="*/ 0 w 792"/>
                <a:gd name="T67" fmla="*/ 0 h 1081"/>
                <a:gd name="T68" fmla="*/ 0 w 792"/>
                <a:gd name="T69" fmla="*/ 0 h 1081"/>
                <a:gd name="T70" fmla="*/ 0 w 792"/>
                <a:gd name="T71" fmla="*/ 0 h 1081"/>
                <a:gd name="T72" fmla="*/ 0 w 792"/>
                <a:gd name="T73" fmla="*/ 0 h 1081"/>
                <a:gd name="T74" fmla="*/ 0 w 792"/>
                <a:gd name="T75" fmla="*/ 0 h 1081"/>
                <a:gd name="T76" fmla="*/ 0 w 792"/>
                <a:gd name="T77" fmla="*/ 0 h 1081"/>
                <a:gd name="T78" fmla="*/ 0 w 792"/>
                <a:gd name="T79" fmla="*/ 0 h 1081"/>
                <a:gd name="T80" fmla="*/ 0 w 792"/>
                <a:gd name="T81" fmla="*/ 0 h 1081"/>
                <a:gd name="T82" fmla="*/ 0 w 792"/>
                <a:gd name="T83" fmla="*/ 0 h 1081"/>
                <a:gd name="T84" fmla="*/ 0 w 792"/>
                <a:gd name="T85" fmla="*/ 0 h 1081"/>
                <a:gd name="T86" fmla="*/ 0 w 792"/>
                <a:gd name="T87" fmla="*/ 0 h 1081"/>
                <a:gd name="T88" fmla="*/ 0 w 792"/>
                <a:gd name="T89" fmla="*/ 0 h 1081"/>
                <a:gd name="T90" fmla="*/ 0 w 792"/>
                <a:gd name="T91" fmla="*/ 0 h 1081"/>
                <a:gd name="T92" fmla="*/ 0 w 792"/>
                <a:gd name="T93" fmla="*/ 0 h 1081"/>
                <a:gd name="T94" fmla="*/ 0 w 792"/>
                <a:gd name="T95" fmla="*/ 0 h 1081"/>
                <a:gd name="T96" fmla="*/ 0 w 792"/>
                <a:gd name="T97" fmla="*/ 0 h 1081"/>
                <a:gd name="T98" fmla="*/ 0 w 792"/>
                <a:gd name="T99" fmla="*/ 0 h 1081"/>
                <a:gd name="T100" fmla="*/ 0 w 792"/>
                <a:gd name="T101" fmla="*/ 0 h 1081"/>
                <a:gd name="T102" fmla="*/ 0 w 792"/>
                <a:gd name="T103" fmla="*/ 0 h 1081"/>
                <a:gd name="T104" fmla="*/ 0 w 792"/>
                <a:gd name="T105" fmla="*/ 0 h 1081"/>
                <a:gd name="T106" fmla="*/ 0 w 792"/>
                <a:gd name="T107" fmla="*/ 0 h 1081"/>
                <a:gd name="T108" fmla="*/ 0 w 792"/>
                <a:gd name="T109" fmla="*/ 0 h 1081"/>
                <a:gd name="T110" fmla="*/ 0 w 792"/>
                <a:gd name="T111" fmla="*/ 0 h 1081"/>
                <a:gd name="T112" fmla="*/ 0 w 792"/>
                <a:gd name="T113" fmla="*/ 0 h 1081"/>
                <a:gd name="T114" fmla="*/ 0 w 792"/>
                <a:gd name="T115" fmla="*/ 0 h 1081"/>
                <a:gd name="T116" fmla="*/ 0 w 792"/>
                <a:gd name="T117" fmla="*/ 0 h 1081"/>
                <a:gd name="T118" fmla="*/ 0 w 792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2" h="1081">
                  <a:moveTo>
                    <a:pt x="138" y="530"/>
                  </a:moveTo>
                  <a:lnTo>
                    <a:pt x="138" y="1081"/>
                  </a:lnTo>
                  <a:lnTo>
                    <a:pt x="111" y="1078"/>
                  </a:lnTo>
                  <a:lnTo>
                    <a:pt x="98" y="1077"/>
                  </a:lnTo>
                  <a:lnTo>
                    <a:pt x="91" y="1077"/>
                  </a:lnTo>
                  <a:lnTo>
                    <a:pt x="69" y="1075"/>
                  </a:lnTo>
                  <a:lnTo>
                    <a:pt x="38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40" y="3"/>
                  </a:lnTo>
                  <a:lnTo>
                    <a:pt x="69" y="4"/>
                  </a:lnTo>
                  <a:lnTo>
                    <a:pt x="96" y="3"/>
                  </a:lnTo>
                  <a:lnTo>
                    <a:pt x="138" y="1"/>
                  </a:lnTo>
                  <a:lnTo>
                    <a:pt x="138" y="488"/>
                  </a:lnTo>
                  <a:lnTo>
                    <a:pt x="143" y="490"/>
                  </a:lnTo>
                  <a:lnTo>
                    <a:pt x="146" y="491"/>
                  </a:lnTo>
                  <a:lnTo>
                    <a:pt x="153" y="490"/>
                  </a:lnTo>
                  <a:lnTo>
                    <a:pt x="161" y="488"/>
                  </a:lnTo>
                  <a:lnTo>
                    <a:pt x="169" y="484"/>
                  </a:lnTo>
                  <a:lnTo>
                    <a:pt x="179" y="479"/>
                  </a:lnTo>
                  <a:lnTo>
                    <a:pt x="185" y="473"/>
                  </a:lnTo>
                  <a:lnTo>
                    <a:pt x="193" y="466"/>
                  </a:lnTo>
                  <a:lnTo>
                    <a:pt x="203" y="459"/>
                  </a:lnTo>
                  <a:lnTo>
                    <a:pt x="213" y="450"/>
                  </a:lnTo>
                  <a:lnTo>
                    <a:pt x="223" y="440"/>
                  </a:lnTo>
                  <a:lnTo>
                    <a:pt x="235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0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8" y="3"/>
                  </a:lnTo>
                  <a:lnTo>
                    <a:pt x="774" y="0"/>
                  </a:lnTo>
                  <a:lnTo>
                    <a:pt x="416" y="345"/>
                  </a:lnTo>
                  <a:lnTo>
                    <a:pt x="281" y="480"/>
                  </a:lnTo>
                  <a:lnTo>
                    <a:pt x="415" y="630"/>
                  </a:lnTo>
                  <a:lnTo>
                    <a:pt x="568" y="804"/>
                  </a:lnTo>
                  <a:lnTo>
                    <a:pt x="666" y="915"/>
                  </a:lnTo>
                  <a:lnTo>
                    <a:pt x="792" y="1073"/>
                  </a:lnTo>
                  <a:lnTo>
                    <a:pt x="792" y="1081"/>
                  </a:lnTo>
                  <a:lnTo>
                    <a:pt x="758" y="1078"/>
                  </a:lnTo>
                  <a:lnTo>
                    <a:pt x="747" y="1078"/>
                  </a:lnTo>
                  <a:lnTo>
                    <a:pt x="742" y="1077"/>
                  </a:lnTo>
                  <a:lnTo>
                    <a:pt x="733" y="1077"/>
                  </a:lnTo>
                  <a:lnTo>
                    <a:pt x="706" y="1075"/>
                  </a:lnTo>
                  <a:lnTo>
                    <a:pt x="666" y="1077"/>
                  </a:lnTo>
                  <a:lnTo>
                    <a:pt x="617" y="1081"/>
                  </a:lnTo>
                  <a:lnTo>
                    <a:pt x="589" y="1039"/>
                  </a:lnTo>
                  <a:lnTo>
                    <a:pt x="560" y="1001"/>
                  </a:lnTo>
                  <a:lnTo>
                    <a:pt x="535" y="967"/>
                  </a:lnTo>
                  <a:lnTo>
                    <a:pt x="509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39" y="528"/>
                  </a:lnTo>
                  <a:lnTo>
                    <a:pt x="139" y="529"/>
                  </a:lnTo>
                  <a:lnTo>
                    <a:pt x="138" y="53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9" name="Freeform 29"/>
            <p:cNvSpPr>
              <a:spLocks/>
            </p:cNvSpPr>
            <p:nvPr userDrawn="1"/>
          </p:nvSpPr>
          <p:spPr bwMode="auto">
            <a:xfrm>
              <a:off x="2322" y="1335"/>
              <a:ext cx="55" cy="68"/>
            </a:xfrm>
            <a:custGeom>
              <a:avLst/>
              <a:gdLst>
                <a:gd name="T0" fmla="*/ 0 w 931"/>
                <a:gd name="T1" fmla="*/ 0 h 1122"/>
                <a:gd name="T2" fmla="*/ 0 w 931"/>
                <a:gd name="T3" fmla="*/ 0 h 1122"/>
                <a:gd name="T4" fmla="*/ 0 w 931"/>
                <a:gd name="T5" fmla="*/ 0 h 1122"/>
                <a:gd name="T6" fmla="*/ 0 w 931"/>
                <a:gd name="T7" fmla="*/ 0 h 1122"/>
                <a:gd name="T8" fmla="*/ 0 w 931"/>
                <a:gd name="T9" fmla="*/ 0 h 1122"/>
                <a:gd name="T10" fmla="*/ 0 w 931"/>
                <a:gd name="T11" fmla="*/ 0 h 1122"/>
                <a:gd name="T12" fmla="*/ 0 w 931"/>
                <a:gd name="T13" fmla="*/ 0 h 1122"/>
                <a:gd name="T14" fmla="*/ 0 w 931"/>
                <a:gd name="T15" fmla="*/ 0 h 1122"/>
                <a:gd name="T16" fmla="*/ 0 w 931"/>
                <a:gd name="T17" fmla="*/ 0 h 1122"/>
                <a:gd name="T18" fmla="*/ 0 w 931"/>
                <a:gd name="T19" fmla="*/ 0 h 1122"/>
                <a:gd name="T20" fmla="*/ 0 w 931"/>
                <a:gd name="T21" fmla="*/ 0 h 1122"/>
                <a:gd name="T22" fmla="*/ 0 w 931"/>
                <a:gd name="T23" fmla="*/ 0 h 1122"/>
                <a:gd name="T24" fmla="*/ 0 w 931"/>
                <a:gd name="T25" fmla="*/ 0 h 1122"/>
                <a:gd name="T26" fmla="*/ 0 w 931"/>
                <a:gd name="T27" fmla="*/ 0 h 1122"/>
                <a:gd name="T28" fmla="*/ 0 w 931"/>
                <a:gd name="T29" fmla="*/ 0 h 1122"/>
                <a:gd name="T30" fmla="*/ 0 w 931"/>
                <a:gd name="T31" fmla="*/ 0 h 1122"/>
                <a:gd name="T32" fmla="*/ 0 w 931"/>
                <a:gd name="T33" fmla="*/ 0 h 1122"/>
                <a:gd name="T34" fmla="*/ 0 w 931"/>
                <a:gd name="T35" fmla="*/ 0 h 1122"/>
                <a:gd name="T36" fmla="*/ 0 w 931"/>
                <a:gd name="T37" fmla="*/ 0 h 1122"/>
                <a:gd name="T38" fmla="*/ 0 w 931"/>
                <a:gd name="T39" fmla="*/ 0 h 1122"/>
                <a:gd name="T40" fmla="*/ 0 w 931"/>
                <a:gd name="T41" fmla="*/ 0 h 1122"/>
                <a:gd name="T42" fmla="*/ 0 w 931"/>
                <a:gd name="T43" fmla="*/ 0 h 1122"/>
                <a:gd name="T44" fmla="*/ 0 w 931"/>
                <a:gd name="T45" fmla="*/ 0 h 1122"/>
                <a:gd name="T46" fmla="*/ 0 w 931"/>
                <a:gd name="T47" fmla="*/ 0 h 1122"/>
                <a:gd name="T48" fmla="*/ 0 w 931"/>
                <a:gd name="T49" fmla="*/ 0 h 1122"/>
                <a:gd name="T50" fmla="*/ 0 w 931"/>
                <a:gd name="T51" fmla="*/ 0 h 1122"/>
                <a:gd name="T52" fmla="*/ 0 w 931"/>
                <a:gd name="T53" fmla="*/ 0 h 1122"/>
                <a:gd name="T54" fmla="*/ 0 w 931"/>
                <a:gd name="T55" fmla="*/ 0 h 1122"/>
                <a:gd name="T56" fmla="*/ 0 w 931"/>
                <a:gd name="T57" fmla="*/ 0 h 1122"/>
                <a:gd name="T58" fmla="*/ 0 w 931"/>
                <a:gd name="T59" fmla="*/ 0 h 1122"/>
                <a:gd name="T60" fmla="*/ 0 w 931"/>
                <a:gd name="T61" fmla="*/ 0 h 1122"/>
                <a:gd name="T62" fmla="*/ 0 w 931"/>
                <a:gd name="T63" fmla="*/ 0 h 1122"/>
                <a:gd name="T64" fmla="*/ 0 w 931"/>
                <a:gd name="T65" fmla="*/ 0 h 1122"/>
                <a:gd name="T66" fmla="*/ 0 w 931"/>
                <a:gd name="T67" fmla="*/ 0 h 1122"/>
                <a:gd name="T68" fmla="*/ 0 w 931"/>
                <a:gd name="T69" fmla="*/ 0 h 1122"/>
                <a:gd name="T70" fmla="*/ 0 w 931"/>
                <a:gd name="T71" fmla="*/ 0 h 1122"/>
                <a:gd name="T72" fmla="*/ 0 w 931"/>
                <a:gd name="T73" fmla="*/ 0 h 1122"/>
                <a:gd name="T74" fmla="*/ 0 w 931"/>
                <a:gd name="T75" fmla="*/ 0 h 1122"/>
                <a:gd name="T76" fmla="*/ 0 w 931"/>
                <a:gd name="T77" fmla="*/ 0 h 1122"/>
                <a:gd name="T78" fmla="*/ 0 w 931"/>
                <a:gd name="T79" fmla="*/ 0 h 1122"/>
                <a:gd name="T80" fmla="*/ 0 w 931"/>
                <a:gd name="T81" fmla="*/ 0 h 1122"/>
                <a:gd name="T82" fmla="*/ 0 w 931"/>
                <a:gd name="T83" fmla="*/ 0 h 1122"/>
                <a:gd name="T84" fmla="*/ 0 w 931"/>
                <a:gd name="T85" fmla="*/ 0 h 1122"/>
                <a:gd name="T86" fmla="*/ 0 w 931"/>
                <a:gd name="T87" fmla="*/ 0 h 1122"/>
                <a:gd name="T88" fmla="*/ 0 w 931"/>
                <a:gd name="T89" fmla="*/ 0 h 1122"/>
                <a:gd name="T90" fmla="*/ 0 w 931"/>
                <a:gd name="T91" fmla="*/ 0 h 1122"/>
                <a:gd name="T92" fmla="*/ 0 w 931"/>
                <a:gd name="T93" fmla="*/ 0 h 1122"/>
                <a:gd name="T94" fmla="*/ 0 w 931"/>
                <a:gd name="T95" fmla="*/ 0 h 1122"/>
                <a:gd name="T96" fmla="*/ 0 w 931"/>
                <a:gd name="T97" fmla="*/ 0 h 1122"/>
                <a:gd name="T98" fmla="*/ 0 w 931"/>
                <a:gd name="T99" fmla="*/ 0 h 1122"/>
                <a:gd name="T100" fmla="*/ 0 w 931"/>
                <a:gd name="T101" fmla="*/ 0 h 1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1" h="1122">
                  <a:moveTo>
                    <a:pt x="37" y="789"/>
                  </a:moveTo>
                  <a:lnTo>
                    <a:pt x="29" y="763"/>
                  </a:lnTo>
                  <a:lnTo>
                    <a:pt x="21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5" y="649"/>
                  </a:lnTo>
                  <a:lnTo>
                    <a:pt x="2" y="620"/>
                  </a:lnTo>
                  <a:lnTo>
                    <a:pt x="0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2" y="494"/>
                  </a:lnTo>
                  <a:lnTo>
                    <a:pt x="4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4" y="415"/>
                  </a:lnTo>
                  <a:lnTo>
                    <a:pt x="18" y="396"/>
                  </a:lnTo>
                  <a:lnTo>
                    <a:pt x="24" y="378"/>
                  </a:lnTo>
                  <a:lnTo>
                    <a:pt x="30" y="359"/>
                  </a:lnTo>
                  <a:lnTo>
                    <a:pt x="35" y="341"/>
                  </a:lnTo>
                  <a:lnTo>
                    <a:pt x="43" y="323"/>
                  </a:lnTo>
                  <a:lnTo>
                    <a:pt x="50" y="306"/>
                  </a:lnTo>
                  <a:lnTo>
                    <a:pt x="58" y="290"/>
                  </a:lnTo>
                  <a:lnTo>
                    <a:pt x="67" y="273"/>
                  </a:lnTo>
                  <a:lnTo>
                    <a:pt x="76" y="258"/>
                  </a:lnTo>
                  <a:lnTo>
                    <a:pt x="86" y="242"/>
                  </a:lnTo>
                  <a:lnTo>
                    <a:pt x="97" y="227"/>
                  </a:lnTo>
                  <a:lnTo>
                    <a:pt x="108" y="212"/>
                  </a:lnTo>
                  <a:lnTo>
                    <a:pt x="119" y="198"/>
                  </a:lnTo>
                  <a:lnTo>
                    <a:pt x="132" y="184"/>
                  </a:lnTo>
                  <a:lnTo>
                    <a:pt x="143" y="172"/>
                  </a:lnTo>
                  <a:lnTo>
                    <a:pt x="156" y="159"/>
                  </a:lnTo>
                  <a:lnTo>
                    <a:pt x="170" y="147"/>
                  </a:lnTo>
                  <a:lnTo>
                    <a:pt x="183" y="136"/>
                  </a:lnTo>
                  <a:lnTo>
                    <a:pt x="197" y="124"/>
                  </a:lnTo>
                  <a:lnTo>
                    <a:pt x="212" y="113"/>
                  </a:lnTo>
                  <a:lnTo>
                    <a:pt x="227" y="103"/>
                  </a:lnTo>
                  <a:lnTo>
                    <a:pt x="242" y="93"/>
                  </a:lnTo>
                  <a:lnTo>
                    <a:pt x="258" y="84"/>
                  </a:lnTo>
                  <a:lnTo>
                    <a:pt x="275" y="75"/>
                  </a:lnTo>
                  <a:lnTo>
                    <a:pt x="292" y="67"/>
                  </a:lnTo>
                  <a:lnTo>
                    <a:pt x="308" y="59"/>
                  </a:lnTo>
                  <a:lnTo>
                    <a:pt x="325" y="51"/>
                  </a:lnTo>
                  <a:lnTo>
                    <a:pt x="343" y="44"/>
                  </a:lnTo>
                  <a:lnTo>
                    <a:pt x="361" y="38"/>
                  </a:lnTo>
                  <a:lnTo>
                    <a:pt x="379" y="31"/>
                  </a:lnTo>
                  <a:lnTo>
                    <a:pt x="397" y="26"/>
                  </a:lnTo>
                  <a:lnTo>
                    <a:pt x="417" y="21"/>
                  </a:lnTo>
                  <a:lnTo>
                    <a:pt x="435" y="17"/>
                  </a:lnTo>
                  <a:lnTo>
                    <a:pt x="454" y="12"/>
                  </a:lnTo>
                  <a:lnTo>
                    <a:pt x="473" y="9"/>
                  </a:lnTo>
                  <a:lnTo>
                    <a:pt x="493" y="6"/>
                  </a:lnTo>
                  <a:lnTo>
                    <a:pt x="512" y="4"/>
                  </a:lnTo>
                  <a:lnTo>
                    <a:pt x="532" y="2"/>
                  </a:lnTo>
                  <a:lnTo>
                    <a:pt x="552" y="1"/>
                  </a:lnTo>
                  <a:lnTo>
                    <a:pt x="572" y="0"/>
                  </a:lnTo>
                  <a:lnTo>
                    <a:pt x="593" y="0"/>
                  </a:lnTo>
                  <a:lnTo>
                    <a:pt x="622" y="1"/>
                  </a:lnTo>
                  <a:lnTo>
                    <a:pt x="652" y="2"/>
                  </a:lnTo>
                  <a:lnTo>
                    <a:pt x="680" y="4"/>
                  </a:lnTo>
                  <a:lnTo>
                    <a:pt x="710" y="7"/>
                  </a:lnTo>
                  <a:lnTo>
                    <a:pt x="739" y="12"/>
                  </a:lnTo>
                  <a:lnTo>
                    <a:pt x="767" y="18"/>
                  </a:lnTo>
                  <a:lnTo>
                    <a:pt x="796" y="25"/>
                  </a:lnTo>
                  <a:lnTo>
                    <a:pt x="824" y="33"/>
                  </a:lnTo>
                  <a:lnTo>
                    <a:pt x="852" y="41"/>
                  </a:lnTo>
                  <a:lnTo>
                    <a:pt x="879" y="51"/>
                  </a:lnTo>
                  <a:lnTo>
                    <a:pt x="906" y="61"/>
                  </a:lnTo>
                  <a:lnTo>
                    <a:pt x="931" y="73"/>
                  </a:lnTo>
                  <a:lnTo>
                    <a:pt x="923" y="98"/>
                  </a:lnTo>
                  <a:lnTo>
                    <a:pt x="914" y="127"/>
                  </a:lnTo>
                  <a:lnTo>
                    <a:pt x="906" y="159"/>
                  </a:lnTo>
                  <a:lnTo>
                    <a:pt x="899" y="194"/>
                  </a:lnTo>
                  <a:lnTo>
                    <a:pt x="888" y="195"/>
                  </a:lnTo>
                  <a:lnTo>
                    <a:pt x="877" y="183"/>
                  </a:lnTo>
                  <a:lnTo>
                    <a:pt x="865" y="171"/>
                  </a:lnTo>
                  <a:lnTo>
                    <a:pt x="849" y="157"/>
                  </a:lnTo>
                  <a:lnTo>
                    <a:pt x="830" y="142"/>
                  </a:lnTo>
                  <a:lnTo>
                    <a:pt x="808" y="127"/>
                  </a:lnTo>
                  <a:lnTo>
                    <a:pt x="784" y="113"/>
                  </a:lnTo>
                  <a:lnTo>
                    <a:pt x="757" y="99"/>
                  </a:lnTo>
                  <a:lnTo>
                    <a:pt x="726" y="86"/>
                  </a:lnTo>
                  <a:lnTo>
                    <a:pt x="709" y="80"/>
                  </a:lnTo>
                  <a:lnTo>
                    <a:pt x="692" y="75"/>
                  </a:lnTo>
                  <a:lnTo>
                    <a:pt x="676" y="70"/>
                  </a:lnTo>
                  <a:lnTo>
                    <a:pt x="658" y="67"/>
                  </a:lnTo>
                  <a:lnTo>
                    <a:pt x="641" y="63"/>
                  </a:lnTo>
                  <a:lnTo>
                    <a:pt x="623" y="61"/>
                  </a:lnTo>
                  <a:lnTo>
                    <a:pt x="605" y="60"/>
                  </a:lnTo>
                  <a:lnTo>
                    <a:pt x="587" y="59"/>
                  </a:lnTo>
                  <a:lnTo>
                    <a:pt x="570" y="59"/>
                  </a:lnTo>
                  <a:lnTo>
                    <a:pt x="553" y="60"/>
                  </a:lnTo>
                  <a:lnTo>
                    <a:pt x="537" y="61"/>
                  </a:lnTo>
                  <a:lnTo>
                    <a:pt x="520" y="63"/>
                  </a:lnTo>
                  <a:lnTo>
                    <a:pt x="504" y="65"/>
                  </a:lnTo>
                  <a:lnTo>
                    <a:pt x="490" y="69"/>
                  </a:lnTo>
                  <a:lnTo>
                    <a:pt x="474" y="72"/>
                  </a:lnTo>
                  <a:lnTo>
                    <a:pt x="459" y="76"/>
                  </a:lnTo>
                  <a:lnTo>
                    <a:pt x="444" y="80"/>
                  </a:lnTo>
                  <a:lnTo>
                    <a:pt x="430" y="86"/>
                  </a:lnTo>
                  <a:lnTo>
                    <a:pt x="417" y="91"/>
                  </a:lnTo>
                  <a:lnTo>
                    <a:pt x="403" y="97"/>
                  </a:lnTo>
                  <a:lnTo>
                    <a:pt x="389" y="104"/>
                  </a:lnTo>
                  <a:lnTo>
                    <a:pt x="376" y="111"/>
                  </a:lnTo>
                  <a:lnTo>
                    <a:pt x="364" y="119"/>
                  </a:lnTo>
                  <a:lnTo>
                    <a:pt x="352" y="126"/>
                  </a:lnTo>
                  <a:lnTo>
                    <a:pt x="339" y="134"/>
                  </a:lnTo>
                  <a:lnTo>
                    <a:pt x="328" y="144"/>
                  </a:lnTo>
                  <a:lnTo>
                    <a:pt x="317" y="154"/>
                  </a:lnTo>
                  <a:lnTo>
                    <a:pt x="306" y="163"/>
                  </a:lnTo>
                  <a:lnTo>
                    <a:pt x="296" y="174"/>
                  </a:lnTo>
                  <a:lnTo>
                    <a:pt x="285" y="184"/>
                  </a:lnTo>
                  <a:lnTo>
                    <a:pt x="276" y="195"/>
                  </a:lnTo>
                  <a:lnTo>
                    <a:pt x="266" y="207"/>
                  </a:lnTo>
                  <a:lnTo>
                    <a:pt x="248" y="231"/>
                  </a:lnTo>
                  <a:lnTo>
                    <a:pt x="232" y="257"/>
                  </a:lnTo>
                  <a:lnTo>
                    <a:pt x="217" y="283"/>
                  </a:lnTo>
                  <a:lnTo>
                    <a:pt x="204" y="313"/>
                  </a:lnTo>
                  <a:lnTo>
                    <a:pt x="192" y="341"/>
                  </a:lnTo>
                  <a:lnTo>
                    <a:pt x="182" y="372"/>
                  </a:lnTo>
                  <a:lnTo>
                    <a:pt x="174" y="402"/>
                  </a:lnTo>
                  <a:lnTo>
                    <a:pt x="167" y="434"/>
                  </a:lnTo>
                  <a:lnTo>
                    <a:pt x="161" y="466"/>
                  </a:lnTo>
                  <a:lnTo>
                    <a:pt x="157" y="497"/>
                  </a:lnTo>
                  <a:lnTo>
                    <a:pt x="155" y="530"/>
                  </a:lnTo>
                  <a:lnTo>
                    <a:pt x="154" y="564"/>
                  </a:lnTo>
                  <a:lnTo>
                    <a:pt x="155" y="600"/>
                  </a:lnTo>
                  <a:lnTo>
                    <a:pt x="158" y="635"/>
                  </a:lnTo>
                  <a:lnTo>
                    <a:pt x="162" y="669"/>
                  </a:lnTo>
                  <a:lnTo>
                    <a:pt x="168" y="702"/>
                  </a:lnTo>
                  <a:lnTo>
                    <a:pt x="175" y="734"/>
                  </a:lnTo>
                  <a:lnTo>
                    <a:pt x="183" y="765"/>
                  </a:lnTo>
                  <a:lnTo>
                    <a:pt x="194" y="795"/>
                  </a:lnTo>
                  <a:lnTo>
                    <a:pt x="206" y="824"/>
                  </a:lnTo>
                  <a:lnTo>
                    <a:pt x="221" y="851"/>
                  </a:lnTo>
                  <a:lnTo>
                    <a:pt x="236" y="877"/>
                  </a:lnTo>
                  <a:lnTo>
                    <a:pt x="253" y="902"/>
                  </a:lnTo>
                  <a:lnTo>
                    <a:pt x="271" y="924"/>
                  </a:lnTo>
                  <a:lnTo>
                    <a:pt x="290" y="945"/>
                  </a:lnTo>
                  <a:lnTo>
                    <a:pt x="312" y="964"/>
                  </a:lnTo>
                  <a:lnTo>
                    <a:pt x="333" y="983"/>
                  </a:lnTo>
                  <a:lnTo>
                    <a:pt x="357" y="998"/>
                  </a:lnTo>
                  <a:lnTo>
                    <a:pt x="369" y="1006"/>
                  </a:lnTo>
                  <a:lnTo>
                    <a:pt x="382" y="1013"/>
                  </a:lnTo>
                  <a:lnTo>
                    <a:pt x="393" y="1020"/>
                  </a:lnTo>
                  <a:lnTo>
                    <a:pt x="407" y="1026"/>
                  </a:lnTo>
                  <a:lnTo>
                    <a:pt x="432" y="1037"/>
                  </a:lnTo>
                  <a:lnTo>
                    <a:pt x="460" y="1045"/>
                  </a:lnTo>
                  <a:lnTo>
                    <a:pt x="487" y="1052"/>
                  </a:lnTo>
                  <a:lnTo>
                    <a:pt x="516" y="1056"/>
                  </a:lnTo>
                  <a:lnTo>
                    <a:pt x="546" y="1059"/>
                  </a:lnTo>
                  <a:lnTo>
                    <a:pt x="576" y="1060"/>
                  </a:lnTo>
                  <a:lnTo>
                    <a:pt x="596" y="1060"/>
                  </a:lnTo>
                  <a:lnTo>
                    <a:pt x="615" y="1059"/>
                  </a:lnTo>
                  <a:lnTo>
                    <a:pt x="633" y="1057"/>
                  </a:lnTo>
                  <a:lnTo>
                    <a:pt x="652" y="1055"/>
                  </a:lnTo>
                  <a:lnTo>
                    <a:pt x="670" y="1050"/>
                  </a:lnTo>
                  <a:lnTo>
                    <a:pt x="688" y="1047"/>
                  </a:lnTo>
                  <a:lnTo>
                    <a:pt x="706" y="1042"/>
                  </a:lnTo>
                  <a:lnTo>
                    <a:pt x="723" y="1037"/>
                  </a:lnTo>
                  <a:lnTo>
                    <a:pt x="756" y="1025"/>
                  </a:lnTo>
                  <a:lnTo>
                    <a:pt x="786" y="1012"/>
                  </a:lnTo>
                  <a:lnTo>
                    <a:pt x="813" y="998"/>
                  </a:lnTo>
                  <a:lnTo>
                    <a:pt x="837" y="985"/>
                  </a:lnTo>
                  <a:lnTo>
                    <a:pt x="858" y="971"/>
                  </a:lnTo>
                  <a:lnTo>
                    <a:pt x="877" y="957"/>
                  </a:lnTo>
                  <a:lnTo>
                    <a:pt x="895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78" y="1046"/>
                  </a:lnTo>
                  <a:lnTo>
                    <a:pt x="853" y="1060"/>
                  </a:lnTo>
                  <a:lnTo>
                    <a:pt x="825" y="1073"/>
                  </a:lnTo>
                  <a:lnTo>
                    <a:pt x="797" y="1084"/>
                  </a:lnTo>
                  <a:lnTo>
                    <a:pt x="770" y="1093"/>
                  </a:lnTo>
                  <a:lnTo>
                    <a:pt x="742" y="1100"/>
                  </a:lnTo>
                  <a:lnTo>
                    <a:pt x="712" y="1107"/>
                  </a:lnTo>
                  <a:lnTo>
                    <a:pt x="681" y="1112"/>
                  </a:lnTo>
                  <a:lnTo>
                    <a:pt x="650" y="1116"/>
                  </a:lnTo>
                  <a:lnTo>
                    <a:pt x="618" y="1119"/>
                  </a:lnTo>
                  <a:lnTo>
                    <a:pt x="586" y="1122"/>
                  </a:lnTo>
                  <a:lnTo>
                    <a:pt x="554" y="1122"/>
                  </a:lnTo>
                  <a:lnTo>
                    <a:pt x="522" y="1122"/>
                  </a:lnTo>
                  <a:lnTo>
                    <a:pt x="492" y="1119"/>
                  </a:lnTo>
                  <a:lnTo>
                    <a:pt x="461" y="1116"/>
                  </a:lnTo>
                  <a:lnTo>
                    <a:pt x="431" y="1112"/>
                  </a:lnTo>
                  <a:lnTo>
                    <a:pt x="403" y="1107"/>
                  </a:lnTo>
                  <a:lnTo>
                    <a:pt x="375" y="1099"/>
                  </a:lnTo>
                  <a:lnTo>
                    <a:pt x="349" y="1092"/>
                  </a:lnTo>
                  <a:lnTo>
                    <a:pt x="323" y="1082"/>
                  </a:lnTo>
                  <a:lnTo>
                    <a:pt x="298" y="1073"/>
                  </a:lnTo>
                  <a:lnTo>
                    <a:pt x="274" y="1061"/>
                  </a:lnTo>
                  <a:lnTo>
                    <a:pt x="249" y="1049"/>
                  </a:lnTo>
                  <a:lnTo>
                    <a:pt x="227" y="1036"/>
                  </a:lnTo>
                  <a:lnTo>
                    <a:pt x="206" y="1021"/>
                  </a:lnTo>
                  <a:lnTo>
                    <a:pt x="186" y="1005"/>
                  </a:lnTo>
                  <a:lnTo>
                    <a:pt x="167" y="988"/>
                  </a:lnTo>
                  <a:lnTo>
                    <a:pt x="147" y="970"/>
                  </a:lnTo>
                  <a:lnTo>
                    <a:pt x="130" y="951"/>
                  </a:lnTo>
                  <a:lnTo>
                    <a:pt x="115" y="932"/>
                  </a:lnTo>
                  <a:lnTo>
                    <a:pt x="99" y="910"/>
                  </a:lnTo>
                  <a:lnTo>
                    <a:pt x="85" y="888"/>
                  </a:lnTo>
                  <a:lnTo>
                    <a:pt x="71" y="865"/>
                  </a:lnTo>
                  <a:lnTo>
                    <a:pt x="58" y="841"/>
                  </a:lnTo>
                  <a:lnTo>
                    <a:pt x="48" y="816"/>
                  </a:lnTo>
                  <a:lnTo>
                    <a:pt x="37" y="78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0" name="Freeform 30"/>
            <p:cNvSpPr>
              <a:spLocks noEditPoints="1"/>
            </p:cNvSpPr>
            <p:nvPr userDrawn="1"/>
          </p:nvSpPr>
          <p:spPr bwMode="auto">
            <a:xfrm>
              <a:off x="2274" y="1336"/>
              <a:ext cx="40" cy="64"/>
            </a:xfrm>
            <a:custGeom>
              <a:avLst/>
              <a:gdLst>
                <a:gd name="T0" fmla="*/ 0 w 688"/>
                <a:gd name="T1" fmla="*/ 0 h 1080"/>
                <a:gd name="T2" fmla="*/ 0 w 688"/>
                <a:gd name="T3" fmla="*/ 0 h 1080"/>
                <a:gd name="T4" fmla="*/ 0 w 688"/>
                <a:gd name="T5" fmla="*/ 0 h 1080"/>
                <a:gd name="T6" fmla="*/ 0 w 688"/>
                <a:gd name="T7" fmla="*/ 0 h 1080"/>
                <a:gd name="T8" fmla="*/ 0 w 688"/>
                <a:gd name="T9" fmla="*/ 0 h 1080"/>
                <a:gd name="T10" fmla="*/ 0 w 688"/>
                <a:gd name="T11" fmla="*/ 0 h 1080"/>
                <a:gd name="T12" fmla="*/ 0 w 688"/>
                <a:gd name="T13" fmla="*/ 0 h 1080"/>
                <a:gd name="T14" fmla="*/ 0 w 688"/>
                <a:gd name="T15" fmla="*/ 0 h 1080"/>
                <a:gd name="T16" fmla="*/ 0 w 688"/>
                <a:gd name="T17" fmla="*/ 0 h 1080"/>
                <a:gd name="T18" fmla="*/ 0 w 688"/>
                <a:gd name="T19" fmla="*/ 0 h 1080"/>
                <a:gd name="T20" fmla="*/ 0 w 688"/>
                <a:gd name="T21" fmla="*/ 0 h 1080"/>
                <a:gd name="T22" fmla="*/ 0 w 688"/>
                <a:gd name="T23" fmla="*/ 0 h 1080"/>
                <a:gd name="T24" fmla="*/ 0 w 688"/>
                <a:gd name="T25" fmla="*/ 0 h 1080"/>
                <a:gd name="T26" fmla="*/ 0 w 688"/>
                <a:gd name="T27" fmla="*/ 0 h 1080"/>
                <a:gd name="T28" fmla="*/ 0 w 688"/>
                <a:gd name="T29" fmla="*/ 0 h 1080"/>
                <a:gd name="T30" fmla="*/ 0 w 688"/>
                <a:gd name="T31" fmla="*/ 0 h 1080"/>
                <a:gd name="T32" fmla="*/ 0 w 688"/>
                <a:gd name="T33" fmla="*/ 0 h 1080"/>
                <a:gd name="T34" fmla="*/ 0 w 688"/>
                <a:gd name="T35" fmla="*/ 0 h 1080"/>
                <a:gd name="T36" fmla="*/ 0 w 688"/>
                <a:gd name="T37" fmla="*/ 0 h 1080"/>
                <a:gd name="T38" fmla="*/ 0 w 688"/>
                <a:gd name="T39" fmla="*/ 0 h 1080"/>
                <a:gd name="T40" fmla="*/ 0 w 688"/>
                <a:gd name="T41" fmla="*/ 0 h 1080"/>
                <a:gd name="T42" fmla="*/ 0 w 688"/>
                <a:gd name="T43" fmla="*/ 0 h 1080"/>
                <a:gd name="T44" fmla="*/ 0 w 688"/>
                <a:gd name="T45" fmla="*/ 0 h 1080"/>
                <a:gd name="T46" fmla="*/ 0 w 688"/>
                <a:gd name="T47" fmla="*/ 0 h 1080"/>
                <a:gd name="T48" fmla="*/ 0 w 688"/>
                <a:gd name="T49" fmla="*/ 0 h 1080"/>
                <a:gd name="T50" fmla="*/ 0 w 688"/>
                <a:gd name="T51" fmla="*/ 0 h 1080"/>
                <a:gd name="T52" fmla="*/ 0 w 688"/>
                <a:gd name="T53" fmla="*/ 0 h 1080"/>
                <a:gd name="T54" fmla="*/ 0 w 688"/>
                <a:gd name="T55" fmla="*/ 0 h 1080"/>
                <a:gd name="T56" fmla="*/ 0 w 688"/>
                <a:gd name="T57" fmla="*/ 0 h 1080"/>
                <a:gd name="T58" fmla="*/ 0 w 688"/>
                <a:gd name="T59" fmla="*/ 0 h 1080"/>
                <a:gd name="T60" fmla="*/ 0 w 688"/>
                <a:gd name="T61" fmla="*/ 0 h 1080"/>
                <a:gd name="T62" fmla="*/ 0 w 688"/>
                <a:gd name="T63" fmla="*/ 0 h 1080"/>
                <a:gd name="T64" fmla="*/ 0 w 688"/>
                <a:gd name="T65" fmla="*/ 0 h 1080"/>
                <a:gd name="T66" fmla="*/ 0 w 688"/>
                <a:gd name="T67" fmla="*/ 0 h 1080"/>
                <a:gd name="T68" fmla="*/ 0 w 688"/>
                <a:gd name="T69" fmla="*/ 0 h 1080"/>
                <a:gd name="T70" fmla="*/ 0 w 688"/>
                <a:gd name="T71" fmla="*/ 0 h 1080"/>
                <a:gd name="T72" fmla="*/ 0 w 688"/>
                <a:gd name="T73" fmla="*/ 0 h 1080"/>
                <a:gd name="T74" fmla="*/ 0 w 688"/>
                <a:gd name="T75" fmla="*/ 0 h 1080"/>
                <a:gd name="T76" fmla="*/ 0 w 688"/>
                <a:gd name="T77" fmla="*/ 0 h 1080"/>
                <a:gd name="T78" fmla="*/ 0 w 688"/>
                <a:gd name="T79" fmla="*/ 0 h 1080"/>
                <a:gd name="T80" fmla="*/ 0 w 688"/>
                <a:gd name="T81" fmla="*/ 0 h 1080"/>
                <a:gd name="T82" fmla="*/ 0 w 688"/>
                <a:gd name="T83" fmla="*/ 0 h 1080"/>
                <a:gd name="T84" fmla="*/ 0 w 688"/>
                <a:gd name="T85" fmla="*/ 0 h 1080"/>
                <a:gd name="T86" fmla="*/ 0 w 688"/>
                <a:gd name="T87" fmla="*/ 0 h 1080"/>
                <a:gd name="T88" fmla="*/ 0 w 688"/>
                <a:gd name="T89" fmla="*/ 0 h 1080"/>
                <a:gd name="T90" fmla="*/ 0 w 688"/>
                <a:gd name="T91" fmla="*/ 0 h 1080"/>
                <a:gd name="T92" fmla="*/ 0 w 688"/>
                <a:gd name="T93" fmla="*/ 0 h 10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8" h="1080">
                  <a:moveTo>
                    <a:pt x="319" y="61"/>
                  </a:moveTo>
                  <a:lnTo>
                    <a:pt x="299" y="61"/>
                  </a:lnTo>
                  <a:lnTo>
                    <a:pt x="280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lnTo>
                    <a:pt x="216" y="525"/>
                  </a:lnTo>
                  <a:lnTo>
                    <a:pt x="222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2" y="502"/>
                  </a:lnTo>
                  <a:lnTo>
                    <a:pt x="398" y="496"/>
                  </a:lnTo>
                  <a:lnTo>
                    <a:pt x="413" y="488"/>
                  </a:lnTo>
                  <a:lnTo>
                    <a:pt x="427" y="480"/>
                  </a:lnTo>
                  <a:lnTo>
                    <a:pt x="441" y="471"/>
                  </a:lnTo>
                  <a:lnTo>
                    <a:pt x="453" y="462"/>
                  </a:lnTo>
                  <a:lnTo>
                    <a:pt x="466" y="452"/>
                  </a:lnTo>
                  <a:lnTo>
                    <a:pt x="477" y="442"/>
                  </a:lnTo>
                  <a:lnTo>
                    <a:pt x="487" y="430"/>
                  </a:lnTo>
                  <a:lnTo>
                    <a:pt x="497" y="418"/>
                  </a:lnTo>
                  <a:lnTo>
                    <a:pt x="505" y="406"/>
                  </a:lnTo>
                  <a:lnTo>
                    <a:pt x="514" y="392"/>
                  </a:lnTo>
                  <a:lnTo>
                    <a:pt x="520" y="378"/>
                  </a:lnTo>
                  <a:lnTo>
                    <a:pt x="527" y="363"/>
                  </a:lnTo>
                  <a:lnTo>
                    <a:pt x="532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3" y="283"/>
                  </a:lnTo>
                  <a:lnTo>
                    <a:pt x="543" y="266"/>
                  </a:lnTo>
                  <a:lnTo>
                    <a:pt x="543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7" y="89"/>
                  </a:lnTo>
                  <a:lnTo>
                    <a:pt x="445" y="84"/>
                  </a:lnTo>
                  <a:lnTo>
                    <a:pt x="434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5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close/>
                  <a:moveTo>
                    <a:pt x="310" y="586"/>
                  </a:moveTo>
                  <a:lnTo>
                    <a:pt x="298" y="587"/>
                  </a:lnTo>
                  <a:lnTo>
                    <a:pt x="285" y="588"/>
                  </a:lnTo>
                  <a:lnTo>
                    <a:pt x="272" y="588"/>
                  </a:lnTo>
                  <a:lnTo>
                    <a:pt x="260" y="588"/>
                  </a:lnTo>
                  <a:lnTo>
                    <a:pt x="246" y="588"/>
                  </a:lnTo>
                  <a:lnTo>
                    <a:pt x="240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20" y="586"/>
                  </a:lnTo>
                  <a:lnTo>
                    <a:pt x="195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1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70" y="1074"/>
                  </a:lnTo>
                  <a:lnTo>
                    <a:pt x="38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319" y="0"/>
                  </a:lnTo>
                  <a:lnTo>
                    <a:pt x="354" y="1"/>
                  </a:lnTo>
                  <a:lnTo>
                    <a:pt x="387" y="3"/>
                  </a:lnTo>
                  <a:lnTo>
                    <a:pt x="417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500" y="18"/>
                  </a:lnTo>
                  <a:lnTo>
                    <a:pt x="523" y="24"/>
                  </a:lnTo>
                  <a:lnTo>
                    <a:pt x="545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5" y="212"/>
                  </a:lnTo>
                  <a:lnTo>
                    <a:pt x="688" y="235"/>
                  </a:lnTo>
                  <a:lnTo>
                    <a:pt x="688" y="258"/>
                  </a:lnTo>
                  <a:lnTo>
                    <a:pt x="688" y="281"/>
                  </a:lnTo>
                  <a:lnTo>
                    <a:pt x="685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0" y="485"/>
                  </a:lnTo>
                  <a:lnTo>
                    <a:pt x="575" y="497"/>
                  </a:lnTo>
                  <a:lnTo>
                    <a:pt x="558" y="507"/>
                  </a:lnTo>
                  <a:lnTo>
                    <a:pt x="540" y="518"/>
                  </a:lnTo>
                  <a:lnTo>
                    <a:pt x="521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1" name="Freeform 31"/>
            <p:cNvSpPr>
              <a:spLocks noEditPoints="1"/>
            </p:cNvSpPr>
            <p:nvPr userDrawn="1"/>
          </p:nvSpPr>
          <p:spPr bwMode="auto">
            <a:xfrm>
              <a:off x="2211" y="1336"/>
              <a:ext cx="46" cy="64"/>
            </a:xfrm>
            <a:custGeom>
              <a:avLst/>
              <a:gdLst>
                <a:gd name="T0" fmla="*/ 0 w 791"/>
                <a:gd name="T1" fmla="*/ 0 h 1081"/>
                <a:gd name="T2" fmla="*/ 0 w 791"/>
                <a:gd name="T3" fmla="*/ 0 h 1081"/>
                <a:gd name="T4" fmla="*/ 0 w 791"/>
                <a:gd name="T5" fmla="*/ 0 h 1081"/>
                <a:gd name="T6" fmla="*/ 0 w 791"/>
                <a:gd name="T7" fmla="*/ 0 h 1081"/>
                <a:gd name="T8" fmla="*/ 0 w 791"/>
                <a:gd name="T9" fmla="*/ 0 h 1081"/>
                <a:gd name="T10" fmla="*/ 0 w 791"/>
                <a:gd name="T11" fmla="*/ 0 h 1081"/>
                <a:gd name="T12" fmla="*/ 0 w 791"/>
                <a:gd name="T13" fmla="*/ 0 h 1081"/>
                <a:gd name="T14" fmla="*/ 0 w 791"/>
                <a:gd name="T15" fmla="*/ 0 h 1081"/>
                <a:gd name="T16" fmla="*/ 0 w 791"/>
                <a:gd name="T17" fmla="*/ 0 h 1081"/>
                <a:gd name="T18" fmla="*/ 0 w 791"/>
                <a:gd name="T19" fmla="*/ 0 h 1081"/>
                <a:gd name="T20" fmla="*/ 0 w 791"/>
                <a:gd name="T21" fmla="*/ 0 h 1081"/>
                <a:gd name="T22" fmla="*/ 0 w 791"/>
                <a:gd name="T23" fmla="*/ 0 h 1081"/>
                <a:gd name="T24" fmla="*/ 0 w 791"/>
                <a:gd name="T25" fmla="*/ 0 h 1081"/>
                <a:gd name="T26" fmla="*/ 0 w 791"/>
                <a:gd name="T27" fmla="*/ 0 h 1081"/>
                <a:gd name="T28" fmla="*/ 0 w 791"/>
                <a:gd name="T29" fmla="*/ 0 h 1081"/>
                <a:gd name="T30" fmla="*/ 0 w 791"/>
                <a:gd name="T31" fmla="*/ 0 h 1081"/>
                <a:gd name="T32" fmla="*/ 0 w 791"/>
                <a:gd name="T33" fmla="*/ 0 h 1081"/>
                <a:gd name="T34" fmla="*/ 0 w 791"/>
                <a:gd name="T35" fmla="*/ 0 h 1081"/>
                <a:gd name="T36" fmla="*/ 0 w 791"/>
                <a:gd name="T37" fmla="*/ 0 h 1081"/>
                <a:gd name="T38" fmla="*/ 0 w 791"/>
                <a:gd name="T39" fmla="*/ 0 h 1081"/>
                <a:gd name="T40" fmla="*/ 0 w 791"/>
                <a:gd name="T41" fmla="*/ 0 h 1081"/>
                <a:gd name="T42" fmla="*/ 0 w 791"/>
                <a:gd name="T43" fmla="*/ 0 h 1081"/>
                <a:gd name="T44" fmla="*/ 0 w 791"/>
                <a:gd name="T45" fmla="*/ 0 h 1081"/>
                <a:gd name="T46" fmla="*/ 0 w 791"/>
                <a:gd name="T47" fmla="*/ 0 h 1081"/>
                <a:gd name="T48" fmla="*/ 0 w 791"/>
                <a:gd name="T49" fmla="*/ 0 h 1081"/>
                <a:gd name="T50" fmla="*/ 0 w 791"/>
                <a:gd name="T51" fmla="*/ 0 h 1081"/>
                <a:gd name="T52" fmla="*/ 0 w 791"/>
                <a:gd name="T53" fmla="*/ 0 h 1081"/>
                <a:gd name="T54" fmla="*/ 0 w 791"/>
                <a:gd name="T55" fmla="*/ 0 h 1081"/>
                <a:gd name="T56" fmla="*/ 0 w 791"/>
                <a:gd name="T57" fmla="*/ 0 h 1081"/>
                <a:gd name="T58" fmla="*/ 0 w 791"/>
                <a:gd name="T59" fmla="*/ 0 h 1081"/>
                <a:gd name="T60" fmla="*/ 0 w 791"/>
                <a:gd name="T61" fmla="*/ 0 h 1081"/>
                <a:gd name="T62" fmla="*/ 0 w 791"/>
                <a:gd name="T63" fmla="*/ 0 h 1081"/>
                <a:gd name="T64" fmla="*/ 0 w 791"/>
                <a:gd name="T65" fmla="*/ 0 h 1081"/>
                <a:gd name="T66" fmla="*/ 0 w 791"/>
                <a:gd name="T67" fmla="*/ 0 h 1081"/>
                <a:gd name="T68" fmla="*/ 0 w 791"/>
                <a:gd name="T69" fmla="*/ 0 h 1081"/>
                <a:gd name="T70" fmla="*/ 0 w 791"/>
                <a:gd name="T71" fmla="*/ 0 h 1081"/>
                <a:gd name="T72" fmla="*/ 0 w 791"/>
                <a:gd name="T73" fmla="*/ 0 h 1081"/>
                <a:gd name="T74" fmla="*/ 0 w 791"/>
                <a:gd name="T75" fmla="*/ 0 h 1081"/>
                <a:gd name="T76" fmla="*/ 0 w 791"/>
                <a:gd name="T77" fmla="*/ 0 h 1081"/>
                <a:gd name="T78" fmla="*/ 0 w 791"/>
                <a:gd name="T79" fmla="*/ 0 h 1081"/>
                <a:gd name="T80" fmla="*/ 0 w 791"/>
                <a:gd name="T81" fmla="*/ 0 h 1081"/>
                <a:gd name="T82" fmla="*/ 0 w 791"/>
                <a:gd name="T83" fmla="*/ 0 h 1081"/>
                <a:gd name="T84" fmla="*/ 0 w 791"/>
                <a:gd name="T85" fmla="*/ 0 h 1081"/>
                <a:gd name="T86" fmla="*/ 0 w 791"/>
                <a:gd name="T87" fmla="*/ 0 h 1081"/>
                <a:gd name="T88" fmla="*/ 0 w 791"/>
                <a:gd name="T89" fmla="*/ 0 h 1081"/>
                <a:gd name="T90" fmla="*/ 0 w 791"/>
                <a:gd name="T91" fmla="*/ 0 h 1081"/>
                <a:gd name="T92" fmla="*/ 0 w 791"/>
                <a:gd name="T93" fmla="*/ 0 h 1081"/>
                <a:gd name="T94" fmla="*/ 0 w 791"/>
                <a:gd name="T95" fmla="*/ 0 h 1081"/>
                <a:gd name="T96" fmla="*/ 0 w 791"/>
                <a:gd name="T97" fmla="*/ 0 h 1081"/>
                <a:gd name="T98" fmla="*/ 0 w 791"/>
                <a:gd name="T99" fmla="*/ 0 h 1081"/>
                <a:gd name="T100" fmla="*/ 0 w 791"/>
                <a:gd name="T101" fmla="*/ 0 h 1081"/>
                <a:gd name="T102" fmla="*/ 0 w 791"/>
                <a:gd name="T103" fmla="*/ 0 h 1081"/>
                <a:gd name="T104" fmla="*/ 0 w 791"/>
                <a:gd name="T105" fmla="*/ 0 h 1081"/>
                <a:gd name="T106" fmla="*/ 0 w 791"/>
                <a:gd name="T107" fmla="*/ 0 h 1081"/>
                <a:gd name="T108" fmla="*/ 0 w 791"/>
                <a:gd name="T109" fmla="*/ 0 h 1081"/>
                <a:gd name="T110" fmla="*/ 0 w 791"/>
                <a:gd name="T111" fmla="*/ 0 h 1081"/>
                <a:gd name="T112" fmla="*/ 0 w 791"/>
                <a:gd name="T113" fmla="*/ 0 h 1081"/>
                <a:gd name="T114" fmla="*/ 0 w 791"/>
                <a:gd name="T115" fmla="*/ 0 h 1081"/>
                <a:gd name="T116" fmla="*/ 0 w 791"/>
                <a:gd name="T117" fmla="*/ 0 h 1081"/>
                <a:gd name="T118" fmla="*/ 0 w 791"/>
                <a:gd name="T119" fmla="*/ 0 h 1081"/>
                <a:gd name="T120" fmla="*/ 0 w 791"/>
                <a:gd name="T121" fmla="*/ 0 h 1081"/>
                <a:gd name="T122" fmla="*/ 0 w 791"/>
                <a:gd name="T123" fmla="*/ 0 h 10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91" h="1081">
                  <a:moveTo>
                    <a:pt x="192" y="58"/>
                  </a:moveTo>
                  <a:lnTo>
                    <a:pt x="203" y="51"/>
                  </a:lnTo>
                  <a:lnTo>
                    <a:pt x="215" y="45"/>
                  </a:lnTo>
                  <a:lnTo>
                    <a:pt x="228" y="38"/>
                  </a:lnTo>
                  <a:lnTo>
                    <a:pt x="240" y="33"/>
                  </a:lnTo>
                  <a:lnTo>
                    <a:pt x="255" y="28"/>
                  </a:lnTo>
                  <a:lnTo>
                    <a:pt x="269" y="22"/>
                  </a:lnTo>
                  <a:lnTo>
                    <a:pt x="285" y="18"/>
                  </a:lnTo>
                  <a:lnTo>
                    <a:pt x="301" y="15"/>
                  </a:lnTo>
                  <a:lnTo>
                    <a:pt x="318" y="11"/>
                  </a:lnTo>
                  <a:lnTo>
                    <a:pt x="336" y="9"/>
                  </a:lnTo>
                  <a:lnTo>
                    <a:pt x="355" y="5"/>
                  </a:lnTo>
                  <a:lnTo>
                    <a:pt x="374" y="3"/>
                  </a:lnTo>
                  <a:lnTo>
                    <a:pt x="414" y="1"/>
                  </a:lnTo>
                  <a:lnTo>
                    <a:pt x="457" y="0"/>
                  </a:lnTo>
                  <a:lnTo>
                    <a:pt x="791" y="0"/>
                  </a:lnTo>
                  <a:lnTo>
                    <a:pt x="791" y="1080"/>
                  </a:lnTo>
                  <a:lnTo>
                    <a:pt x="765" y="1077"/>
                  </a:lnTo>
                  <a:lnTo>
                    <a:pt x="753" y="1076"/>
                  </a:lnTo>
                  <a:lnTo>
                    <a:pt x="746" y="1076"/>
                  </a:lnTo>
                  <a:lnTo>
                    <a:pt x="722" y="1074"/>
                  </a:lnTo>
                  <a:lnTo>
                    <a:pt x="700" y="1076"/>
                  </a:lnTo>
                  <a:lnTo>
                    <a:pt x="681" y="1077"/>
                  </a:lnTo>
                  <a:lnTo>
                    <a:pt x="653" y="1080"/>
                  </a:lnTo>
                  <a:lnTo>
                    <a:pt x="653" y="552"/>
                  </a:lnTo>
                  <a:lnTo>
                    <a:pt x="592" y="552"/>
                  </a:lnTo>
                  <a:lnTo>
                    <a:pt x="466" y="701"/>
                  </a:lnTo>
                  <a:lnTo>
                    <a:pt x="282" y="944"/>
                  </a:lnTo>
                  <a:lnTo>
                    <a:pt x="182" y="1081"/>
                  </a:lnTo>
                  <a:lnTo>
                    <a:pt x="144" y="1076"/>
                  </a:lnTo>
                  <a:lnTo>
                    <a:pt x="131" y="1076"/>
                  </a:lnTo>
                  <a:lnTo>
                    <a:pt x="125" y="1076"/>
                  </a:lnTo>
                  <a:lnTo>
                    <a:pt x="119" y="1074"/>
                  </a:lnTo>
                  <a:lnTo>
                    <a:pt x="92" y="1074"/>
                  </a:lnTo>
                  <a:lnTo>
                    <a:pt x="62" y="1076"/>
                  </a:lnTo>
                  <a:lnTo>
                    <a:pt x="38" y="1077"/>
                  </a:lnTo>
                  <a:lnTo>
                    <a:pt x="0" y="1080"/>
                  </a:lnTo>
                  <a:lnTo>
                    <a:pt x="31" y="1040"/>
                  </a:lnTo>
                  <a:lnTo>
                    <a:pt x="107" y="951"/>
                  </a:lnTo>
                  <a:lnTo>
                    <a:pt x="431" y="540"/>
                  </a:lnTo>
                  <a:lnTo>
                    <a:pt x="398" y="533"/>
                  </a:lnTo>
                  <a:lnTo>
                    <a:pt x="366" y="524"/>
                  </a:lnTo>
                  <a:lnTo>
                    <a:pt x="336" y="514"/>
                  </a:lnTo>
                  <a:lnTo>
                    <a:pt x="306" y="502"/>
                  </a:lnTo>
                  <a:lnTo>
                    <a:pt x="277" y="489"/>
                  </a:lnTo>
                  <a:lnTo>
                    <a:pt x="251" y="475"/>
                  </a:lnTo>
                  <a:lnTo>
                    <a:pt x="225" y="458"/>
                  </a:lnTo>
                  <a:lnTo>
                    <a:pt x="202" y="441"/>
                  </a:lnTo>
                  <a:lnTo>
                    <a:pt x="190" y="431"/>
                  </a:lnTo>
                  <a:lnTo>
                    <a:pt x="180" y="420"/>
                  </a:lnTo>
                  <a:lnTo>
                    <a:pt x="169" y="410"/>
                  </a:lnTo>
                  <a:lnTo>
                    <a:pt x="160" y="399"/>
                  </a:lnTo>
                  <a:lnTo>
                    <a:pt x="151" y="389"/>
                  </a:lnTo>
                  <a:lnTo>
                    <a:pt x="144" y="377"/>
                  </a:lnTo>
                  <a:lnTo>
                    <a:pt x="138" y="365"/>
                  </a:lnTo>
                  <a:lnTo>
                    <a:pt x="131" y="352"/>
                  </a:lnTo>
                  <a:lnTo>
                    <a:pt x="125" y="340"/>
                  </a:lnTo>
                  <a:lnTo>
                    <a:pt x="121" y="327"/>
                  </a:lnTo>
                  <a:lnTo>
                    <a:pt x="116" y="313"/>
                  </a:lnTo>
                  <a:lnTo>
                    <a:pt x="113" y="299"/>
                  </a:lnTo>
                  <a:lnTo>
                    <a:pt x="111" y="285"/>
                  </a:lnTo>
                  <a:lnTo>
                    <a:pt x="109" y="270"/>
                  </a:lnTo>
                  <a:lnTo>
                    <a:pt x="108" y="255"/>
                  </a:lnTo>
                  <a:lnTo>
                    <a:pt x="107" y="240"/>
                  </a:lnTo>
                  <a:lnTo>
                    <a:pt x="108" y="225"/>
                  </a:lnTo>
                  <a:lnTo>
                    <a:pt x="109" y="210"/>
                  </a:lnTo>
                  <a:lnTo>
                    <a:pt x="110" y="196"/>
                  </a:lnTo>
                  <a:lnTo>
                    <a:pt x="112" y="183"/>
                  </a:lnTo>
                  <a:lnTo>
                    <a:pt x="115" y="170"/>
                  </a:lnTo>
                  <a:lnTo>
                    <a:pt x="119" y="157"/>
                  </a:lnTo>
                  <a:lnTo>
                    <a:pt x="124" y="145"/>
                  </a:lnTo>
                  <a:lnTo>
                    <a:pt x="129" y="134"/>
                  </a:lnTo>
                  <a:lnTo>
                    <a:pt x="134" y="123"/>
                  </a:lnTo>
                  <a:lnTo>
                    <a:pt x="141" y="113"/>
                  </a:lnTo>
                  <a:lnTo>
                    <a:pt x="147" y="102"/>
                  </a:lnTo>
                  <a:lnTo>
                    <a:pt x="156" y="92"/>
                  </a:lnTo>
                  <a:lnTo>
                    <a:pt x="163" y="83"/>
                  </a:lnTo>
                  <a:lnTo>
                    <a:pt x="172" y="74"/>
                  </a:lnTo>
                  <a:lnTo>
                    <a:pt x="182" y="66"/>
                  </a:lnTo>
                  <a:lnTo>
                    <a:pt x="192" y="58"/>
                  </a:lnTo>
                  <a:close/>
                  <a:moveTo>
                    <a:pt x="653" y="494"/>
                  </a:moveTo>
                  <a:lnTo>
                    <a:pt x="653" y="57"/>
                  </a:lnTo>
                  <a:lnTo>
                    <a:pt x="590" y="54"/>
                  </a:lnTo>
                  <a:lnTo>
                    <a:pt x="519" y="54"/>
                  </a:lnTo>
                  <a:lnTo>
                    <a:pt x="486" y="55"/>
                  </a:lnTo>
                  <a:lnTo>
                    <a:pt x="458" y="56"/>
                  </a:lnTo>
                  <a:lnTo>
                    <a:pt x="437" y="57"/>
                  </a:lnTo>
                  <a:lnTo>
                    <a:pt x="421" y="60"/>
                  </a:lnTo>
                  <a:lnTo>
                    <a:pt x="400" y="64"/>
                  </a:lnTo>
                  <a:lnTo>
                    <a:pt x="381" y="69"/>
                  </a:lnTo>
                  <a:lnTo>
                    <a:pt x="362" y="75"/>
                  </a:lnTo>
                  <a:lnTo>
                    <a:pt x="346" y="83"/>
                  </a:lnTo>
                  <a:lnTo>
                    <a:pt x="330" y="91"/>
                  </a:lnTo>
                  <a:lnTo>
                    <a:pt x="315" y="101"/>
                  </a:lnTo>
                  <a:lnTo>
                    <a:pt x="303" y="112"/>
                  </a:lnTo>
                  <a:lnTo>
                    <a:pt x="291" y="123"/>
                  </a:lnTo>
                  <a:lnTo>
                    <a:pt x="282" y="136"/>
                  </a:lnTo>
                  <a:lnTo>
                    <a:pt x="272" y="150"/>
                  </a:lnTo>
                  <a:lnTo>
                    <a:pt x="265" y="166"/>
                  </a:lnTo>
                  <a:lnTo>
                    <a:pt x="258" y="182"/>
                  </a:lnTo>
                  <a:lnTo>
                    <a:pt x="254" y="199"/>
                  </a:lnTo>
                  <a:lnTo>
                    <a:pt x="251" y="218"/>
                  </a:lnTo>
                  <a:lnTo>
                    <a:pt x="249" y="237"/>
                  </a:lnTo>
                  <a:lnTo>
                    <a:pt x="248" y="258"/>
                  </a:lnTo>
                  <a:lnTo>
                    <a:pt x="249" y="279"/>
                  </a:lnTo>
                  <a:lnTo>
                    <a:pt x="251" y="300"/>
                  </a:lnTo>
                  <a:lnTo>
                    <a:pt x="255" y="321"/>
                  </a:lnTo>
                  <a:lnTo>
                    <a:pt x="261" y="339"/>
                  </a:lnTo>
                  <a:lnTo>
                    <a:pt x="269" y="357"/>
                  </a:lnTo>
                  <a:lnTo>
                    <a:pt x="279" y="374"/>
                  </a:lnTo>
                  <a:lnTo>
                    <a:pt x="290" y="390"/>
                  </a:lnTo>
                  <a:lnTo>
                    <a:pt x="304" y="404"/>
                  </a:lnTo>
                  <a:lnTo>
                    <a:pt x="318" y="419"/>
                  </a:lnTo>
                  <a:lnTo>
                    <a:pt x="333" y="432"/>
                  </a:lnTo>
                  <a:lnTo>
                    <a:pt x="349" y="444"/>
                  </a:lnTo>
                  <a:lnTo>
                    <a:pt x="367" y="454"/>
                  </a:lnTo>
                  <a:lnTo>
                    <a:pt x="386" y="463"/>
                  </a:lnTo>
                  <a:lnTo>
                    <a:pt x="407" y="471"/>
                  </a:lnTo>
                  <a:lnTo>
                    <a:pt x="428" y="478"/>
                  </a:lnTo>
                  <a:lnTo>
                    <a:pt x="450" y="484"/>
                  </a:lnTo>
                  <a:lnTo>
                    <a:pt x="476" y="488"/>
                  </a:lnTo>
                  <a:lnTo>
                    <a:pt x="507" y="492"/>
                  </a:lnTo>
                  <a:lnTo>
                    <a:pt x="541" y="493"/>
                  </a:lnTo>
                  <a:lnTo>
                    <a:pt x="579" y="494"/>
                  </a:lnTo>
                  <a:lnTo>
                    <a:pt x="653" y="49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" name="Freeform 32"/>
            <p:cNvSpPr>
              <a:spLocks noEditPoints="1"/>
            </p:cNvSpPr>
            <p:nvPr userDrawn="1"/>
          </p:nvSpPr>
          <p:spPr bwMode="auto">
            <a:xfrm>
              <a:off x="2135" y="1335"/>
              <a:ext cx="70" cy="68"/>
            </a:xfrm>
            <a:custGeom>
              <a:avLst/>
              <a:gdLst>
                <a:gd name="T0" fmla="*/ 0 w 1181"/>
                <a:gd name="T1" fmla="*/ 0 h 1122"/>
                <a:gd name="T2" fmla="*/ 0 w 1181"/>
                <a:gd name="T3" fmla="*/ 0 h 1122"/>
                <a:gd name="T4" fmla="*/ 0 w 1181"/>
                <a:gd name="T5" fmla="*/ 0 h 1122"/>
                <a:gd name="T6" fmla="*/ 0 w 1181"/>
                <a:gd name="T7" fmla="*/ 0 h 1122"/>
                <a:gd name="T8" fmla="*/ 0 w 1181"/>
                <a:gd name="T9" fmla="*/ 0 h 1122"/>
                <a:gd name="T10" fmla="*/ 0 w 1181"/>
                <a:gd name="T11" fmla="*/ 0 h 1122"/>
                <a:gd name="T12" fmla="*/ 0 w 1181"/>
                <a:gd name="T13" fmla="*/ 0 h 1122"/>
                <a:gd name="T14" fmla="*/ 0 w 1181"/>
                <a:gd name="T15" fmla="*/ 0 h 1122"/>
                <a:gd name="T16" fmla="*/ 0 w 1181"/>
                <a:gd name="T17" fmla="*/ 0 h 1122"/>
                <a:gd name="T18" fmla="*/ 0 w 1181"/>
                <a:gd name="T19" fmla="*/ 0 h 1122"/>
                <a:gd name="T20" fmla="*/ 0 w 1181"/>
                <a:gd name="T21" fmla="*/ 0 h 1122"/>
                <a:gd name="T22" fmla="*/ 0 w 1181"/>
                <a:gd name="T23" fmla="*/ 0 h 1122"/>
                <a:gd name="T24" fmla="*/ 0 w 1181"/>
                <a:gd name="T25" fmla="*/ 0 h 1122"/>
                <a:gd name="T26" fmla="*/ 0 w 1181"/>
                <a:gd name="T27" fmla="*/ 0 h 1122"/>
                <a:gd name="T28" fmla="*/ 0 w 1181"/>
                <a:gd name="T29" fmla="*/ 0 h 1122"/>
                <a:gd name="T30" fmla="*/ 0 w 1181"/>
                <a:gd name="T31" fmla="*/ 0 h 1122"/>
                <a:gd name="T32" fmla="*/ 0 w 1181"/>
                <a:gd name="T33" fmla="*/ 0 h 1122"/>
                <a:gd name="T34" fmla="*/ 0 w 1181"/>
                <a:gd name="T35" fmla="*/ 0 h 1122"/>
                <a:gd name="T36" fmla="*/ 0 w 1181"/>
                <a:gd name="T37" fmla="*/ 0 h 1122"/>
                <a:gd name="T38" fmla="*/ 0 w 1181"/>
                <a:gd name="T39" fmla="*/ 0 h 1122"/>
                <a:gd name="T40" fmla="*/ 0 w 1181"/>
                <a:gd name="T41" fmla="*/ 0 h 1122"/>
                <a:gd name="T42" fmla="*/ 0 w 1181"/>
                <a:gd name="T43" fmla="*/ 0 h 1122"/>
                <a:gd name="T44" fmla="*/ 0 w 1181"/>
                <a:gd name="T45" fmla="*/ 0 h 1122"/>
                <a:gd name="T46" fmla="*/ 0 w 1181"/>
                <a:gd name="T47" fmla="*/ 0 h 1122"/>
                <a:gd name="T48" fmla="*/ 0 w 1181"/>
                <a:gd name="T49" fmla="*/ 0 h 1122"/>
                <a:gd name="T50" fmla="*/ 0 w 1181"/>
                <a:gd name="T51" fmla="*/ 0 h 1122"/>
                <a:gd name="T52" fmla="*/ 0 w 1181"/>
                <a:gd name="T53" fmla="*/ 0 h 1122"/>
                <a:gd name="T54" fmla="*/ 0 w 1181"/>
                <a:gd name="T55" fmla="*/ 0 h 1122"/>
                <a:gd name="T56" fmla="*/ 0 w 1181"/>
                <a:gd name="T57" fmla="*/ 0 h 1122"/>
                <a:gd name="T58" fmla="*/ 0 w 1181"/>
                <a:gd name="T59" fmla="*/ 0 h 1122"/>
                <a:gd name="T60" fmla="*/ 0 w 1181"/>
                <a:gd name="T61" fmla="*/ 0 h 1122"/>
                <a:gd name="T62" fmla="*/ 0 w 1181"/>
                <a:gd name="T63" fmla="*/ 0 h 1122"/>
                <a:gd name="T64" fmla="*/ 0 w 1181"/>
                <a:gd name="T65" fmla="*/ 0 h 1122"/>
                <a:gd name="T66" fmla="*/ 0 w 1181"/>
                <a:gd name="T67" fmla="*/ 0 h 1122"/>
                <a:gd name="T68" fmla="*/ 0 w 1181"/>
                <a:gd name="T69" fmla="*/ 0 h 1122"/>
                <a:gd name="T70" fmla="*/ 0 w 1181"/>
                <a:gd name="T71" fmla="*/ 0 h 1122"/>
                <a:gd name="T72" fmla="*/ 0 w 1181"/>
                <a:gd name="T73" fmla="*/ 0 h 1122"/>
                <a:gd name="T74" fmla="*/ 0 w 1181"/>
                <a:gd name="T75" fmla="*/ 0 h 1122"/>
                <a:gd name="T76" fmla="*/ 0 w 1181"/>
                <a:gd name="T77" fmla="*/ 0 h 1122"/>
                <a:gd name="T78" fmla="*/ 0 w 1181"/>
                <a:gd name="T79" fmla="*/ 0 h 1122"/>
                <a:gd name="T80" fmla="*/ 0 w 1181"/>
                <a:gd name="T81" fmla="*/ 0 h 1122"/>
                <a:gd name="T82" fmla="*/ 0 w 1181"/>
                <a:gd name="T83" fmla="*/ 0 h 1122"/>
                <a:gd name="T84" fmla="*/ 0 w 1181"/>
                <a:gd name="T85" fmla="*/ 0 h 1122"/>
                <a:gd name="T86" fmla="*/ 0 w 1181"/>
                <a:gd name="T87" fmla="*/ 0 h 1122"/>
                <a:gd name="T88" fmla="*/ 0 w 1181"/>
                <a:gd name="T89" fmla="*/ 0 h 1122"/>
                <a:gd name="T90" fmla="*/ 0 w 1181"/>
                <a:gd name="T91" fmla="*/ 0 h 1122"/>
                <a:gd name="T92" fmla="*/ 0 w 1181"/>
                <a:gd name="T93" fmla="*/ 0 h 1122"/>
                <a:gd name="T94" fmla="*/ 0 w 1181"/>
                <a:gd name="T95" fmla="*/ 0 h 1122"/>
                <a:gd name="T96" fmla="*/ 0 w 1181"/>
                <a:gd name="T97" fmla="*/ 0 h 1122"/>
                <a:gd name="T98" fmla="*/ 0 w 1181"/>
                <a:gd name="T99" fmla="*/ 0 h 1122"/>
                <a:gd name="T100" fmla="*/ 0 w 1181"/>
                <a:gd name="T101" fmla="*/ 0 h 1122"/>
                <a:gd name="T102" fmla="*/ 0 w 1181"/>
                <a:gd name="T103" fmla="*/ 0 h 1122"/>
                <a:gd name="T104" fmla="*/ 0 w 1181"/>
                <a:gd name="T105" fmla="*/ 0 h 1122"/>
                <a:gd name="T106" fmla="*/ 0 w 1181"/>
                <a:gd name="T107" fmla="*/ 0 h 1122"/>
                <a:gd name="T108" fmla="*/ 0 w 1181"/>
                <a:gd name="T109" fmla="*/ 0 h 1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1122">
                  <a:moveTo>
                    <a:pt x="891" y="1048"/>
                  </a:moveTo>
                  <a:lnTo>
                    <a:pt x="874" y="1058"/>
                  </a:lnTo>
                  <a:lnTo>
                    <a:pt x="856" y="1066"/>
                  </a:lnTo>
                  <a:lnTo>
                    <a:pt x="838" y="1074"/>
                  </a:lnTo>
                  <a:lnTo>
                    <a:pt x="820" y="1081"/>
                  </a:lnTo>
                  <a:lnTo>
                    <a:pt x="802" y="1088"/>
                  </a:lnTo>
                  <a:lnTo>
                    <a:pt x="783" y="1093"/>
                  </a:lnTo>
                  <a:lnTo>
                    <a:pt x="764" y="1098"/>
                  </a:lnTo>
                  <a:lnTo>
                    <a:pt x="745" y="1104"/>
                  </a:lnTo>
                  <a:lnTo>
                    <a:pt x="725" y="1108"/>
                  </a:lnTo>
                  <a:lnTo>
                    <a:pt x="706" y="1112"/>
                  </a:lnTo>
                  <a:lnTo>
                    <a:pt x="686" y="1115"/>
                  </a:lnTo>
                  <a:lnTo>
                    <a:pt x="664" y="1117"/>
                  </a:lnTo>
                  <a:lnTo>
                    <a:pt x="644" y="1119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2"/>
                  </a:lnTo>
                  <a:lnTo>
                    <a:pt x="518" y="1119"/>
                  </a:lnTo>
                  <a:lnTo>
                    <a:pt x="488" y="1116"/>
                  </a:lnTo>
                  <a:lnTo>
                    <a:pt x="458" y="1112"/>
                  </a:lnTo>
                  <a:lnTo>
                    <a:pt x="428" y="1107"/>
                  </a:lnTo>
                  <a:lnTo>
                    <a:pt x="400" y="1099"/>
                  </a:lnTo>
                  <a:lnTo>
                    <a:pt x="371" y="1092"/>
                  </a:lnTo>
                  <a:lnTo>
                    <a:pt x="345" y="1082"/>
                  </a:lnTo>
                  <a:lnTo>
                    <a:pt x="318" y="1073"/>
                  </a:lnTo>
                  <a:lnTo>
                    <a:pt x="293" y="1061"/>
                  </a:lnTo>
                  <a:lnTo>
                    <a:pt x="268" y="1048"/>
                  </a:lnTo>
                  <a:lnTo>
                    <a:pt x="244" y="1035"/>
                  </a:lnTo>
                  <a:lnTo>
                    <a:pt x="222" y="1020"/>
                  </a:lnTo>
                  <a:lnTo>
                    <a:pt x="200" y="1004"/>
                  </a:lnTo>
                  <a:lnTo>
                    <a:pt x="179" y="987"/>
                  </a:lnTo>
                  <a:lnTo>
                    <a:pt x="160" y="969"/>
                  </a:lnTo>
                  <a:lnTo>
                    <a:pt x="141" y="950"/>
                  </a:lnTo>
                  <a:lnTo>
                    <a:pt x="124" y="931"/>
                  </a:lnTo>
                  <a:lnTo>
                    <a:pt x="107" y="909"/>
                  </a:lnTo>
                  <a:lnTo>
                    <a:pt x="92" y="887"/>
                  </a:lnTo>
                  <a:lnTo>
                    <a:pt x="78" y="865"/>
                  </a:lnTo>
                  <a:lnTo>
                    <a:pt x="65" y="840"/>
                  </a:lnTo>
                  <a:lnTo>
                    <a:pt x="53" y="816"/>
                  </a:lnTo>
                  <a:lnTo>
                    <a:pt x="43" y="789"/>
                  </a:lnTo>
                  <a:lnTo>
                    <a:pt x="32" y="764"/>
                  </a:lnTo>
                  <a:lnTo>
                    <a:pt x="24" y="737"/>
                  </a:lnTo>
                  <a:lnTo>
                    <a:pt x="17" y="711"/>
                  </a:lnTo>
                  <a:lnTo>
                    <a:pt x="12" y="683"/>
                  </a:lnTo>
                  <a:lnTo>
                    <a:pt x="7" y="655"/>
                  </a:lnTo>
                  <a:lnTo>
                    <a:pt x="3" y="626"/>
                  </a:lnTo>
                  <a:lnTo>
                    <a:pt x="1" y="595"/>
                  </a:lnTo>
                  <a:lnTo>
                    <a:pt x="0" y="564"/>
                  </a:lnTo>
                  <a:lnTo>
                    <a:pt x="1" y="532"/>
                  </a:lnTo>
                  <a:lnTo>
                    <a:pt x="3" y="502"/>
                  </a:lnTo>
                  <a:lnTo>
                    <a:pt x="7" y="472"/>
                  </a:lnTo>
                  <a:lnTo>
                    <a:pt x="12" y="442"/>
                  </a:lnTo>
                  <a:lnTo>
                    <a:pt x="18" y="414"/>
                  </a:lnTo>
                  <a:lnTo>
                    <a:pt x="26" y="386"/>
                  </a:lnTo>
                  <a:lnTo>
                    <a:pt x="34" y="359"/>
                  </a:lnTo>
                  <a:lnTo>
                    <a:pt x="45" y="333"/>
                  </a:lnTo>
                  <a:lnTo>
                    <a:pt x="56" y="306"/>
                  </a:lnTo>
                  <a:lnTo>
                    <a:pt x="69" y="282"/>
                  </a:lnTo>
                  <a:lnTo>
                    <a:pt x="83" y="258"/>
                  </a:lnTo>
                  <a:lnTo>
                    <a:pt x="98" y="235"/>
                  </a:lnTo>
                  <a:lnTo>
                    <a:pt x="115" y="213"/>
                  </a:lnTo>
                  <a:lnTo>
                    <a:pt x="132" y="192"/>
                  </a:lnTo>
                  <a:lnTo>
                    <a:pt x="151" y="172"/>
                  </a:lnTo>
                  <a:lnTo>
                    <a:pt x="171" y="151"/>
                  </a:lnTo>
                  <a:lnTo>
                    <a:pt x="191" y="134"/>
                  </a:lnTo>
                  <a:lnTo>
                    <a:pt x="211" y="117"/>
                  </a:lnTo>
                  <a:lnTo>
                    <a:pt x="233" y="102"/>
                  </a:lnTo>
                  <a:lnTo>
                    <a:pt x="256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8" y="51"/>
                  </a:lnTo>
                  <a:lnTo>
                    <a:pt x="354" y="40"/>
                  </a:lnTo>
                  <a:lnTo>
                    <a:pt x="381" y="30"/>
                  </a:lnTo>
                  <a:lnTo>
                    <a:pt x="408" y="22"/>
                  </a:lnTo>
                  <a:lnTo>
                    <a:pt x="437" y="16"/>
                  </a:lnTo>
                  <a:lnTo>
                    <a:pt x="465" y="10"/>
                  </a:lnTo>
                  <a:lnTo>
                    <a:pt x="494" y="5"/>
                  </a:lnTo>
                  <a:lnTo>
                    <a:pt x="524" y="3"/>
                  </a:lnTo>
                  <a:lnTo>
                    <a:pt x="554" y="1"/>
                  </a:lnTo>
                  <a:lnTo>
                    <a:pt x="585" y="0"/>
                  </a:lnTo>
                  <a:lnTo>
                    <a:pt x="613" y="1"/>
                  </a:lnTo>
                  <a:lnTo>
                    <a:pt x="641" y="2"/>
                  </a:lnTo>
                  <a:lnTo>
                    <a:pt x="669" y="4"/>
                  </a:lnTo>
                  <a:lnTo>
                    <a:pt x="696" y="8"/>
                  </a:lnTo>
                  <a:lnTo>
                    <a:pt x="724" y="12"/>
                  </a:lnTo>
                  <a:lnTo>
                    <a:pt x="751" y="19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8" y="51"/>
                  </a:lnTo>
                  <a:lnTo>
                    <a:pt x="884" y="61"/>
                  </a:lnTo>
                  <a:lnTo>
                    <a:pt x="908" y="73"/>
                  </a:lnTo>
                  <a:lnTo>
                    <a:pt x="931" y="86"/>
                  </a:lnTo>
                  <a:lnTo>
                    <a:pt x="955" y="99"/>
                  </a:lnTo>
                  <a:lnTo>
                    <a:pt x="977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8" y="165"/>
                  </a:lnTo>
                  <a:lnTo>
                    <a:pt x="1056" y="185"/>
                  </a:lnTo>
                  <a:lnTo>
                    <a:pt x="1073" y="206"/>
                  </a:lnTo>
                  <a:lnTo>
                    <a:pt x="1089" y="228"/>
                  </a:lnTo>
                  <a:lnTo>
                    <a:pt x="1105" y="250"/>
                  </a:lnTo>
                  <a:lnTo>
                    <a:pt x="1119" y="275"/>
                  </a:lnTo>
                  <a:lnTo>
                    <a:pt x="1132" y="300"/>
                  </a:lnTo>
                  <a:lnTo>
                    <a:pt x="1143" y="327"/>
                  </a:lnTo>
                  <a:lnTo>
                    <a:pt x="1154" y="353"/>
                  </a:lnTo>
                  <a:lnTo>
                    <a:pt x="1162" y="382"/>
                  </a:lnTo>
                  <a:lnTo>
                    <a:pt x="1170" y="411"/>
                  </a:lnTo>
                  <a:lnTo>
                    <a:pt x="1175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1" y="662"/>
                  </a:lnTo>
                  <a:lnTo>
                    <a:pt x="1167" y="682"/>
                  </a:lnTo>
                  <a:lnTo>
                    <a:pt x="1162" y="701"/>
                  </a:lnTo>
                  <a:lnTo>
                    <a:pt x="1157" y="720"/>
                  </a:lnTo>
                  <a:lnTo>
                    <a:pt x="1152" y="738"/>
                  </a:lnTo>
                  <a:lnTo>
                    <a:pt x="1145" y="756"/>
                  </a:lnTo>
                  <a:lnTo>
                    <a:pt x="1138" y="774"/>
                  </a:lnTo>
                  <a:lnTo>
                    <a:pt x="1131" y="793"/>
                  </a:lnTo>
                  <a:lnTo>
                    <a:pt x="1123" y="810"/>
                  </a:lnTo>
                  <a:lnTo>
                    <a:pt x="1115" y="827"/>
                  </a:lnTo>
                  <a:lnTo>
                    <a:pt x="1105" y="843"/>
                  </a:lnTo>
                  <a:lnTo>
                    <a:pt x="1096" y="859"/>
                  </a:lnTo>
                  <a:lnTo>
                    <a:pt x="1085" y="875"/>
                  </a:lnTo>
                  <a:lnTo>
                    <a:pt x="1074" y="891"/>
                  </a:lnTo>
                  <a:lnTo>
                    <a:pt x="1064" y="906"/>
                  </a:lnTo>
                  <a:lnTo>
                    <a:pt x="1052" y="921"/>
                  </a:lnTo>
                  <a:lnTo>
                    <a:pt x="1039" y="935"/>
                  </a:lnTo>
                  <a:lnTo>
                    <a:pt x="1027" y="949"/>
                  </a:lnTo>
                  <a:lnTo>
                    <a:pt x="1014" y="961"/>
                  </a:lnTo>
                  <a:lnTo>
                    <a:pt x="1000" y="974"/>
                  </a:lnTo>
                  <a:lnTo>
                    <a:pt x="985" y="986"/>
                  </a:lnTo>
                  <a:lnTo>
                    <a:pt x="972" y="997"/>
                  </a:lnTo>
                  <a:lnTo>
                    <a:pt x="956" y="1009"/>
                  </a:lnTo>
                  <a:lnTo>
                    <a:pt x="941" y="1020"/>
                  </a:lnTo>
                  <a:lnTo>
                    <a:pt x="925" y="1029"/>
                  </a:lnTo>
                  <a:lnTo>
                    <a:pt x="908" y="1040"/>
                  </a:lnTo>
                  <a:lnTo>
                    <a:pt x="891" y="1048"/>
                  </a:lnTo>
                  <a:close/>
                  <a:moveTo>
                    <a:pt x="723" y="70"/>
                  </a:moveTo>
                  <a:lnTo>
                    <a:pt x="692" y="62"/>
                  </a:lnTo>
                  <a:lnTo>
                    <a:pt x="661" y="57"/>
                  </a:lnTo>
                  <a:lnTo>
                    <a:pt x="645" y="55"/>
                  </a:lnTo>
                  <a:lnTo>
                    <a:pt x="631" y="53"/>
                  </a:lnTo>
                  <a:lnTo>
                    <a:pt x="616" y="53"/>
                  </a:lnTo>
                  <a:lnTo>
                    <a:pt x="600" y="52"/>
                  </a:lnTo>
                  <a:lnTo>
                    <a:pt x="574" y="53"/>
                  </a:lnTo>
                  <a:lnTo>
                    <a:pt x="550" y="54"/>
                  </a:lnTo>
                  <a:lnTo>
                    <a:pt x="526" y="57"/>
                  </a:lnTo>
                  <a:lnTo>
                    <a:pt x="502" y="61"/>
                  </a:lnTo>
                  <a:lnTo>
                    <a:pt x="479" y="67"/>
                  </a:lnTo>
                  <a:lnTo>
                    <a:pt x="457" y="73"/>
                  </a:lnTo>
                  <a:lnTo>
                    <a:pt x="436" y="80"/>
                  </a:lnTo>
                  <a:lnTo>
                    <a:pt x="414" y="90"/>
                  </a:lnTo>
                  <a:lnTo>
                    <a:pt x="394" y="99"/>
                  </a:lnTo>
                  <a:lnTo>
                    <a:pt x="374" y="110"/>
                  </a:lnTo>
                  <a:lnTo>
                    <a:pt x="355" y="122"/>
                  </a:lnTo>
                  <a:lnTo>
                    <a:pt x="337" y="134"/>
                  </a:lnTo>
                  <a:lnTo>
                    <a:pt x="320" y="149"/>
                  </a:lnTo>
                  <a:lnTo>
                    <a:pt x="304" y="164"/>
                  </a:lnTo>
                  <a:lnTo>
                    <a:pt x="288" y="180"/>
                  </a:lnTo>
                  <a:lnTo>
                    <a:pt x="274" y="197"/>
                  </a:lnTo>
                  <a:lnTo>
                    <a:pt x="260" y="214"/>
                  </a:lnTo>
                  <a:lnTo>
                    <a:pt x="246" y="233"/>
                  </a:lnTo>
                  <a:lnTo>
                    <a:pt x="234" y="253"/>
                  </a:lnTo>
                  <a:lnTo>
                    <a:pt x="223" y="273"/>
                  </a:lnTo>
                  <a:lnTo>
                    <a:pt x="212" y="296"/>
                  </a:lnTo>
                  <a:lnTo>
                    <a:pt x="203" y="318"/>
                  </a:lnTo>
                  <a:lnTo>
                    <a:pt x="193" y="341"/>
                  </a:lnTo>
                  <a:lnTo>
                    <a:pt x="185" y="366"/>
                  </a:lnTo>
                  <a:lnTo>
                    <a:pt x="178" y="390"/>
                  </a:lnTo>
                  <a:lnTo>
                    <a:pt x="173" y="416"/>
                  </a:lnTo>
                  <a:lnTo>
                    <a:pt x="168" y="442"/>
                  </a:lnTo>
                  <a:lnTo>
                    <a:pt x="163" y="469"/>
                  </a:lnTo>
                  <a:lnTo>
                    <a:pt x="160" y="496"/>
                  </a:lnTo>
                  <a:lnTo>
                    <a:pt x="158" y="525"/>
                  </a:lnTo>
                  <a:lnTo>
                    <a:pt x="157" y="553"/>
                  </a:lnTo>
                  <a:lnTo>
                    <a:pt x="156" y="582"/>
                  </a:lnTo>
                  <a:lnTo>
                    <a:pt x="157" y="610"/>
                  </a:lnTo>
                  <a:lnTo>
                    <a:pt x="158" y="638"/>
                  </a:lnTo>
                  <a:lnTo>
                    <a:pt x="160" y="665"/>
                  </a:lnTo>
                  <a:lnTo>
                    <a:pt x="163" y="691"/>
                  </a:lnTo>
                  <a:lnTo>
                    <a:pt x="168" y="716"/>
                  </a:lnTo>
                  <a:lnTo>
                    <a:pt x="173" y="741"/>
                  </a:lnTo>
                  <a:lnTo>
                    <a:pt x="179" y="764"/>
                  </a:lnTo>
                  <a:lnTo>
                    <a:pt x="187" y="787"/>
                  </a:lnTo>
                  <a:lnTo>
                    <a:pt x="195" y="810"/>
                  </a:lnTo>
                  <a:lnTo>
                    <a:pt x="205" y="831"/>
                  </a:lnTo>
                  <a:lnTo>
                    <a:pt x="215" y="852"/>
                  </a:lnTo>
                  <a:lnTo>
                    <a:pt x="226" y="871"/>
                  </a:lnTo>
                  <a:lnTo>
                    <a:pt x="239" y="890"/>
                  </a:lnTo>
                  <a:lnTo>
                    <a:pt x="251" y="908"/>
                  </a:lnTo>
                  <a:lnTo>
                    <a:pt x="265" y="925"/>
                  </a:lnTo>
                  <a:lnTo>
                    <a:pt x="280" y="942"/>
                  </a:lnTo>
                  <a:lnTo>
                    <a:pt x="295" y="957"/>
                  </a:lnTo>
                  <a:lnTo>
                    <a:pt x="312" y="972"/>
                  </a:lnTo>
                  <a:lnTo>
                    <a:pt x="328" y="986"/>
                  </a:lnTo>
                  <a:lnTo>
                    <a:pt x="345" y="997"/>
                  </a:lnTo>
                  <a:lnTo>
                    <a:pt x="363" y="1009"/>
                  </a:lnTo>
                  <a:lnTo>
                    <a:pt x="382" y="1020"/>
                  </a:lnTo>
                  <a:lnTo>
                    <a:pt x="400" y="1029"/>
                  </a:lnTo>
                  <a:lnTo>
                    <a:pt x="420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3" y="1067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4" y="1069"/>
                  </a:lnTo>
                  <a:lnTo>
                    <a:pt x="640" y="1066"/>
                  </a:lnTo>
                  <a:lnTo>
                    <a:pt x="666" y="1063"/>
                  </a:lnTo>
                  <a:lnTo>
                    <a:pt x="691" y="1058"/>
                  </a:lnTo>
                  <a:lnTo>
                    <a:pt x="714" y="1050"/>
                  </a:lnTo>
                  <a:lnTo>
                    <a:pt x="738" y="1042"/>
                  </a:lnTo>
                  <a:lnTo>
                    <a:pt x="761" y="1032"/>
                  </a:lnTo>
                  <a:lnTo>
                    <a:pt x="782" y="1021"/>
                  </a:lnTo>
                  <a:lnTo>
                    <a:pt x="803" y="1008"/>
                  </a:lnTo>
                  <a:lnTo>
                    <a:pt x="822" y="995"/>
                  </a:lnTo>
                  <a:lnTo>
                    <a:pt x="840" y="980"/>
                  </a:lnTo>
                  <a:lnTo>
                    <a:pt x="858" y="966"/>
                  </a:lnTo>
                  <a:lnTo>
                    <a:pt x="875" y="949"/>
                  </a:lnTo>
                  <a:lnTo>
                    <a:pt x="891" y="932"/>
                  </a:lnTo>
                  <a:lnTo>
                    <a:pt x="906" y="914"/>
                  </a:lnTo>
                  <a:lnTo>
                    <a:pt x="920" y="894"/>
                  </a:lnTo>
                  <a:lnTo>
                    <a:pt x="932" y="875"/>
                  </a:lnTo>
                  <a:lnTo>
                    <a:pt x="944" y="855"/>
                  </a:lnTo>
                  <a:lnTo>
                    <a:pt x="956" y="834"/>
                  </a:lnTo>
                  <a:lnTo>
                    <a:pt x="966" y="813"/>
                  </a:lnTo>
                  <a:lnTo>
                    <a:pt x="976" y="791"/>
                  </a:lnTo>
                  <a:lnTo>
                    <a:pt x="984" y="769"/>
                  </a:lnTo>
                  <a:lnTo>
                    <a:pt x="993" y="746"/>
                  </a:lnTo>
                  <a:lnTo>
                    <a:pt x="999" y="724"/>
                  </a:lnTo>
                  <a:lnTo>
                    <a:pt x="1006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3" y="612"/>
                  </a:lnTo>
                  <a:lnTo>
                    <a:pt x="1025" y="592"/>
                  </a:lnTo>
                  <a:lnTo>
                    <a:pt x="1026" y="572"/>
                  </a:lnTo>
                  <a:lnTo>
                    <a:pt x="1026" y="552"/>
                  </a:lnTo>
                  <a:lnTo>
                    <a:pt x="1026" y="514"/>
                  </a:lnTo>
                  <a:lnTo>
                    <a:pt x="1025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4" y="393"/>
                  </a:lnTo>
                  <a:lnTo>
                    <a:pt x="1008" y="366"/>
                  </a:lnTo>
                  <a:lnTo>
                    <a:pt x="999" y="338"/>
                  </a:lnTo>
                  <a:lnTo>
                    <a:pt x="989" y="310"/>
                  </a:lnTo>
                  <a:lnTo>
                    <a:pt x="982" y="296"/>
                  </a:lnTo>
                  <a:lnTo>
                    <a:pt x="976" y="282"/>
                  </a:lnTo>
                  <a:lnTo>
                    <a:pt x="970" y="268"/>
                  </a:lnTo>
                  <a:lnTo>
                    <a:pt x="962" y="254"/>
                  </a:lnTo>
                  <a:lnTo>
                    <a:pt x="946" y="229"/>
                  </a:lnTo>
                  <a:lnTo>
                    <a:pt x="927" y="203"/>
                  </a:lnTo>
                  <a:lnTo>
                    <a:pt x="918" y="192"/>
                  </a:lnTo>
                  <a:lnTo>
                    <a:pt x="908" y="180"/>
                  </a:lnTo>
                  <a:lnTo>
                    <a:pt x="898" y="169"/>
                  </a:lnTo>
                  <a:lnTo>
                    <a:pt x="886" y="159"/>
                  </a:lnTo>
                  <a:lnTo>
                    <a:pt x="874" y="149"/>
                  </a:lnTo>
                  <a:lnTo>
                    <a:pt x="863" y="140"/>
                  </a:lnTo>
                  <a:lnTo>
                    <a:pt x="851" y="131"/>
                  </a:lnTo>
                  <a:lnTo>
                    <a:pt x="838" y="123"/>
                  </a:lnTo>
                  <a:lnTo>
                    <a:pt x="824" y="114"/>
                  </a:lnTo>
                  <a:lnTo>
                    <a:pt x="812" y="106"/>
                  </a:lnTo>
                  <a:lnTo>
                    <a:pt x="798" y="99"/>
                  </a:lnTo>
                  <a:lnTo>
                    <a:pt x="783" y="92"/>
                  </a:lnTo>
                  <a:lnTo>
                    <a:pt x="769" y="86"/>
                  </a:lnTo>
                  <a:lnTo>
                    <a:pt x="753" y="80"/>
                  </a:lnTo>
                  <a:lnTo>
                    <a:pt x="739" y="75"/>
                  </a:lnTo>
                  <a:lnTo>
                    <a:pt x="723" y="7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Freeform 33"/>
            <p:cNvSpPr>
              <a:spLocks/>
            </p:cNvSpPr>
            <p:nvPr userDrawn="1"/>
          </p:nvSpPr>
          <p:spPr bwMode="auto">
            <a:xfrm>
              <a:off x="2068" y="1336"/>
              <a:ext cx="55" cy="64"/>
            </a:xfrm>
            <a:custGeom>
              <a:avLst/>
              <a:gdLst>
                <a:gd name="T0" fmla="*/ 0 w 941"/>
                <a:gd name="T1" fmla="*/ 0 h 1080"/>
                <a:gd name="T2" fmla="*/ 0 w 941"/>
                <a:gd name="T3" fmla="*/ 0 h 1080"/>
                <a:gd name="T4" fmla="*/ 0 w 941"/>
                <a:gd name="T5" fmla="*/ 0 h 1080"/>
                <a:gd name="T6" fmla="*/ 0 w 941"/>
                <a:gd name="T7" fmla="*/ 0 h 1080"/>
                <a:gd name="T8" fmla="*/ 0 w 941"/>
                <a:gd name="T9" fmla="*/ 0 h 1080"/>
                <a:gd name="T10" fmla="*/ 0 w 941"/>
                <a:gd name="T11" fmla="*/ 0 h 1080"/>
                <a:gd name="T12" fmla="*/ 0 w 941"/>
                <a:gd name="T13" fmla="*/ 0 h 1080"/>
                <a:gd name="T14" fmla="*/ 0 w 941"/>
                <a:gd name="T15" fmla="*/ 0 h 1080"/>
                <a:gd name="T16" fmla="*/ 0 w 941"/>
                <a:gd name="T17" fmla="*/ 0 h 1080"/>
                <a:gd name="T18" fmla="*/ 0 w 941"/>
                <a:gd name="T19" fmla="*/ 0 h 1080"/>
                <a:gd name="T20" fmla="*/ 0 w 941"/>
                <a:gd name="T21" fmla="*/ 0 h 1080"/>
                <a:gd name="T22" fmla="*/ 0 w 941"/>
                <a:gd name="T23" fmla="*/ 0 h 1080"/>
                <a:gd name="T24" fmla="*/ 0 w 941"/>
                <a:gd name="T25" fmla="*/ 0 h 1080"/>
                <a:gd name="T26" fmla="*/ 0 w 941"/>
                <a:gd name="T27" fmla="*/ 0 h 1080"/>
                <a:gd name="T28" fmla="*/ 0 w 941"/>
                <a:gd name="T29" fmla="*/ 0 h 1080"/>
                <a:gd name="T30" fmla="*/ 0 w 941"/>
                <a:gd name="T31" fmla="*/ 0 h 1080"/>
                <a:gd name="T32" fmla="*/ 0 w 941"/>
                <a:gd name="T33" fmla="*/ 0 h 1080"/>
                <a:gd name="T34" fmla="*/ 0 w 941"/>
                <a:gd name="T35" fmla="*/ 0 h 1080"/>
                <a:gd name="T36" fmla="*/ 0 w 941"/>
                <a:gd name="T37" fmla="*/ 0 h 1080"/>
                <a:gd name="T38" fmla="*/ 0 w 941"/>
                <a:gd name="T39" fmla="*/ 0 h 1080"/>
                <a:gd name="T40" fmla="*/ 0 w 941"/>
                <a:gd name="T41" fmla="*/ 0 h 1080"/>
                <a:gd name="T42" fmla="*/ 0 w 941"/>
                <a:gd name="T43" fmla="*/ 0 h 1080"/>
                <a:gd name="T44" fmla="*/ 0 w 941"/>
                <a:gd name="T45" fmla="*/ 0 h 1080"/>
                <a:gd name="T46" fmla="*/ 0 w 941"/>
                <a:gd name="T47" fmla="*/ 0 h 1080"/>
                <a:gd name="T48" fmla="*/ 0 w 941"/>
                <a:gd name="T49" fmla="*/ 0 h 1080"/>
                <a:gd name="T50" fmla="*/ 0 w 941"/>
                <a:gd name="T51" fmla="*/ 0 h 1080"/>
                <a:gd name="T52" fmla="*/ 0 w 941"/>
                <a:gd name="T53" fmla="*/ 0 h 1080"/>
                <a:gd name="T54" fmla="*/ 0 w 941"/>
                <a:gd name="T55" fmla="*/ 0 h 1080"/>
                <a:gd name="T56" fmla="*/ 0 w 941"/>
                <a:gd name="T57" fmla="*/ 0 h 1080"/>
                <a:gd name="T58" fmla="*/ 0 w 941"/>
                <a:gd name="T59" fmla="*/ 0 h 1080"/>
                <a:gd name="T60" fmla="*/ 0 w 941"/>
                <a:gd name="T61" fmla="*/ 0 h 1080"/>
                <a:gd name="T62" fmla="*/ 0 w 941"/>
                <a:gd name="T63" fmla="*/ 0 h 1080"/>
                <a:gd name="T64" fmla="*/ 0 w 941"/>
                <a:gd name="T65" fmla="*/ 0 h 1080"/>
                <a:gd name="T66" fmla="*/ 0 w 941"/>
                <a:gd name="T67" fmla="*/ 0 h 1080"/>
                <a:gd name="T68" fmla="*/ 0 w 941"/>
                <a:gd name="T69" fmla="*/ 0 h 1080"/>
                <a:gd name="T70" fmla="*/ 0 w 941"/>
                <a:gd name="T71" fmla="*/ 0 h 1080"/>
                <a:gd name="T72" fmla="*/ 0 w 941"/>
                <a:gd name="T73" fmla="*/ 0 h 1080"/>
                <a:gd name="T74" fmla="*/ 0 w 941"/>
                <a:gd name="T75" fmla="*/ 0 h 1080"/>
                <a:gd name="T76" fmla="*/ 0 w 941"/>
                <a:gd name="T77" fmla="*/ 0 h 1080"/>
                <a:gd name="T78" fmla="*/ 0 w 941"/>
                <a:gd name="T79" fmla="*/ 0 h 1080"/>
                <a:gd name="T80" fmla="*/ 0 w 941"/>
                <a:gd name="T81" fmla="*/ 0 h 1080"/>
                <a:gd name="T82" fmla="*/ 0 w 941"/>
                <a:gd name="T83" fmla="*/ 0 h 1080"/>
                <a:gd name="T84" fmla="*/ 0 w 941"/>
                <a:gd name="T85" fmla="*/ 0 h 1080"/>
                <a:gd name="T86" fmla="*/ 0 w 941"/>
                <a:gd name="T87" fmla="*/ 0 h 1080"/>
                <a:gd name="T88" fmla="*/ 0 w 941"/>
                <a:gd name="T89" fmla="*/ 0 h 1080"/>
                <a:gd name="T90" fmla="*/ 0 w 941"/>
                <a:gd name="T91" fmla="*/ 0 h 1080"/>
                <a:gd name="T92" fmla="*/ 0 w 941"/>
                <a:gd name="T93" fmla="*/ 0 h 1080"/>
                <a:gd name="T94" fmla="*/ 0 w 941"/>
                <a:gd name="T95" fmla="*/ 0 h 1080"/>
                <a:gd name="T96" fmla="*/ 0 w 941"/>
                <a:gd name="T97" fmla="*/ 0 h 1080"/>
                <a:gd name="T98" fmla="*/ 0 w 941"/>
                <a:gd name="T99" fmla="*/ 0 h 1080"/>
                <a:gd name="T100" fmla="*/ 0 w 941"/>
                <a:gd name="T101" fmla="*/ 0 h 1080"/>
                <a:gd name="T102" fmla="*/ 0 w 941"/>
                <a:gd name="T103" fmla="*/ 0 h 1080"/>
                <a:gd name="T104" fmla="*/ 0 w 941"/>
                <a:gd name="T105" fmla="*/ 0 h 1080"/>
                <a:gd name="T106" fmla="*/ 0 w 941"/>
                <a:gd name="T107" fmla="*/ 0 h 1080"/>
                <a:gd name="T108" fmla="*/ 0 w 941"/>
                <a:gd name="T109" fmla="*/ 0 h 1080"/>
                <a:gd name="T110" fmla="*/ 0 w 941"/>
                <a:gd name="T111" fmla="*/ 0 h 1080"/>
                <a:gd name="T112" fmla="*/ 0 w 941"/>
                <a:gd name="T113" fmla="*/ 0 h 10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1" h="1080">
                  <a:moveTo>
                    <a:pt x="138" y="536"/>
                  </a:moveTo>
                  <a:lnTo>
                    <a:pt x="138" y="1080"/>
                  </a:lnTo>
                  <a:lnTo>
                    <a:pt x="110" y="1077"/>
                  </a:lnTo>
                  <a:lnTo>
                    <a:pt x="98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40" y="2"/>
                  </a:lnTo>
                  <a:lnTo>
                    <a:pt x="69" y="3"/>
                  </a:lnTo>
                  <a:lnTo>
                    <a:pt x="95" y="2"/>
                  </a:lnTo>
                  <a:lnTo>
                    <a:pt x="138" y="0"/>
                  </a:lnTo>
                  <a:lnTo>
                    <a:pt x="138" y="452"/>
                  </a:lnTo>
                  <a:lnTo>
                    <a:pt x="470" y="461"/>
                  </a:lnTo>
                  <a:lnTo>
                    <a:pt x="488" y="460"/>
                  </a:lnTo>
                  <a:lnTo>
                    <a:pt x="507" y="459"/>
                  </a:lnTo>
                  <a:lnTo>
                    <a:pt x="527" y="458"/>
                  </a:lnTo>
                  <a:lnTo>
                    <a:pt x="548" y="458"/>
                  </a:lnTo>
                  <a:lnTo>
                    <a:pt x="569" y="456"/>
                  </a:lnTo>
                  <a:lnTo>
                    <a:pt x="591" y="455"/>
                  </a:lnTo>
                  <a:lnTo>
                    <a:pt x="614" y="455"/>
                  </a:lnTo>
                  <a:lnTo>
                    <a:pt x="638" y="454"/>
                  </a:lnTo>
                  <a:lnTo>
                    <a:pt x="661" y="454"/>
                  </a:lnTo>
                  <a:lnTo>
                    <a:pt x="684" y="453"/>
                  </a:lnTo>
                  <a:lnTo>
                    <a:pt x="706" y="453"/>
                  </a:lnTo>
                  <a:lnTo>
                    <a:pt x="728" y="453"/>
                  </a:lnTo>
                  <a:lnTo>
                    <a:pt x="748" y="452"/>
                  </a:lnTo>
                  <a:lnTo>
                    <a:pt x="767" y="452"/>
                  </a:lnTo>
                  <a:lnTo>
                    <a:pt x="785" y="452"/>
                  </a:lnTo>
                  <a:lnTo>
                    <a:pt x="803" y="452"/>
                  </a:lnTo>
                  <a:lnTo>
                    <a:pt x="803" y="0"/>
                  </a:lnTo>
                  <a:lnTo>
                    <a:pt x="843" y="2"/>
                  </a:lnTo>
                  <a:lnTo>
                    <a:pt x="872" y="3"/>
                  </a:lnTo>
                  <a:lnTo>
                    <a:pt x="898" y="2"/>
                  </a:lnTo>
                  <a:lnTo>
                    <a:pt x="941" y="0"/>
                  </a:lnTo>
                  <a:lnTo>
                    <a:pt x="941" y="1080"/>
                  </a:lnTo>
                  <a:lnTo>
                    <a:pt x="912" y="1077"/>
                  </a:lnTo>
                  <a:lnTo>
                    <a:pt x="901" y="1076"/>
                  </a:lnTo>
                  <a:lnTo>
                    <a:pt x="894" y="1076"/>
                  </a:lnTo>
                  <a:lnTo>
                    <a:pt x="872" y="1074"/>
                  </a:lnTo>
                  <a:lnTo>
                    <a:pt x="847" y="1076"/>
                  </a:lnTo>
                  <a:lnTo>
                    <a:pt x="828" y="1077"/>
                  </a:lnTo>
                  <a:lnTo>
                    <a:pt x="803" y="1080"/>
                  </a:lnTo>
                  <a:lnTo>
                    <a:pt x="803" y="536"/>
                  </a:lnTo>
                  <a:lnTo>
                    <a:pt x="692" y="534"/>
                  </a:lnTo>
                  <a:lnTo>
                    <a:pt x="562" y="529"/>
                  </a:lnTo>
                  <a:lnTo>
                    <a:pt x="378" y="529"/>
                  </a:lnTo>
                  <a:lnTo>
                    <a:pt x="365" y="529"/>
                  </a:lnTo>
                  <a:lnTo>
                    <a:pt x="349" y="529"/>
                  </a:lnTo>
                  <a:lnTo>
                    <a:pt x="330" y="530"/>
                  </a:lnTo>
                  <a:lnTo>
                    <a:pt x="309" y="530"/>
                  </a:lnTo>
                  <a:lnTo>
                    <a:pt x="288" y="532"/>
                  </a:lnTo>
                  <a:lnTo>
                    <a:pt x="271" y="533"/>
                  </a:lnTo>
                  <a:lnTo>
                    <a:pt x="257" y="533"/>
                  </a:lnTo>
                  <a:lnTo>
                    <a:pt x="249" y="534"/>
                  </a:lnTo>
                  <a:lnTo>
                    <a:pt x="138" y="5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" name="Freeform 34"/>
            <p:cNvSpPr>
              <a:spLocks/>
            </p:cNvSpPr>
            <p:nvPr userDrawn="1"/>
          </p:nvSpPr>
          <p:spPr bwMode="auto">
            <a:xfrm>
              <a:off x="2001" y="1335"/>
              <a:ext cx="56" cy="68"/>
            </a:xfrm>
            <a:custGeom>
              <a:avLst/>
              <a:gdLst>
                <a:gd name="T0" fmla="*/ 0 w 934"/>
                <a:gd name="T1" fmla="*/ 0 h 1122"/>
                <a:gd name="T2" fmla="*/ 0 w 934"/>
                <a:gd name="T3" fmla="*/ 0 h 1122"/>
                <a:gd name="T4" fmla="*/ 0 w 934"/>
                <a:gd name="T5" fmla="*/ 0 h 1122"/>
                <a:gd name="T6" fmla="*/ 0 w 934"/>
                <a:gd name="T7" fmla="*/ 0 h 1122"/>
                <a:gd name="T8" fmla="*/ 0 w 934"/>
                <a:gd name="T9" fmla="*/ 0 h 1122"/>
                <a:gd name="T10" fmla="*/ 0 w 934"/>
                <a:gd name="T11" fmla="*/ 0 h 1122"/>
                <a:gd name="T12" fmla="*/ 0 w 934"/>
                <a:gd name="T13" fmla="*/ 0 h 1122"/>
                <a:gd name="T14" fmla="*/ 0 w 934"/>
                <a:gd name="T15" fmla="*/ 0 h 1122"/>
                <a:gd name="T16" fmla="*/ 0 w 934"/>
                <a:gd name="T17" fmla="*/ 0 h 1122"/>
                <a:gd name="T18" fmla="*/ 0 w 934"/>
                <a:gd name="T19" fmla="*/ 0 h 1122"/>
                <a:gd name="T20" fmla="*/ 0 w 934"/>
                <a:gd name="T21" fmla="*/ 0 h 1122"/>
                <a:gd name="T22" fmla="*/ 0 w 934"/>
                <a:gd name="T23" fmla="*/ 0 h 1122"/>
                <a:gd name="T24" fmla="*/ 0 w 934"/>
                <a:gd name="T25" fmla="*/ 0 h 1122"/>
                <a:gd name="T26" fmla="*/ 0 w 934"/>
                <a:gd name="T27" fmla="*/ 0 h 1122"/>
                <a:gd name="T28" fmla="*/ 0 w 934"/>
                <a:gd name="T29" fmla="*/ 0 h 1122"/>
                <a:gd name="T30" fmla="*/ 0 w 934"/>
                <a:gd name="T31" fmla="*/ 0 h 1122"/>
                <a:gd name="T32" fmla="*/ 0 w 934"/>
                <a:gd name="T33" fmla="*/ 0 h 1122"/>
                <a:gd name="T34" fmla="*/ 0 w 934"/>
                <a:gd name="T35" fmla="*/ 0 h 1122"/>
                <a:gd name="T36" fmla="*/ 0 w 934"/>
                <a:gd name="T37" fmla="*/ 0 h 1122"/>
                <a:gd name="T38" fmla="*/ 0 w 934"/>
                <a:gd name="T39" fmla="*/ 0 h 1122"/>
                <a:gd name="T40" fmla="*/ 0 w 934"/>
                <a:gd name="T41" fmla="*/ 0 h 1122"/>
                <a:gd name="T42" fmla="*/ 0 w 934"/>
                <a:gd name="T43" fmla="*/ 0 h 1122"/>
                <a:gd name="T44" fmla="*/ 0 w 934"/>
                <a:gd name="T45" fmla="*/ 0 h 1122"/>
                <a:gd name="T46" fmla="*/ 0 w 934"/>
                <a:gd name="T47" fmla="*/ 0 h 1122"/>
                <a:gd name="T48" fmla="*/ 0 w 934"/>
                <a:gd name="T49" fmla="*/ 0 h 1122"/>
                <a:gd name="T50" fmla="*/ 0 w 934"/>
                <a:gd name="T51" fmla="*/ 0 h 1122"/>
                <a:gd name="T52" fmla="*/ 0 w 934"/>
                <a:gd name="T53" fmla="*/ 0 h 1122"/>
                <a:gd name="T54" fmla="*/ 0 w 934"/>
                <a:gd name="T55" fmla="*/ 0 h 1122"/>
                <a:gd name="T56" fmla="*/ 0 w 934"/>
                <a:gd name="T57" fmla="*/ 0 h 1122"/>
                <a:gd name="T58" fmla="*/ 0 w 934"/>
                <a:gd name="T59" fmla="*/ 0 h 1122"/>
                <a:gd name="T60" fmla="*/ 0 w 934"/>
                <a:gd name="T61" fmla="*/ 0 h 1122"/>
                <a:gd name="T62" fmla="*/ 0 w 934"/>
                <a:gd name="T63" fmla="*/ 0 h 1122"/>
                <a:gd name="T64" fmla="*/ 0 w 934"/>
                <a:gd name="T65" fmla="*/ 0 h 1122"/>
                <a:gd name="T66" fmla="*/ 0 w 934"/>
                <a:gd name="T67" fmla="*/ 0 h 1122"/>
                <a:gd name="T68" fmla="*/ 0 w 934"/>
                <a:gd name="T69" fmla="*/ 0 h 1122"/>
                <a:gd name="T70" fmla="*/ 0 w 934"/>
                <a:gd name="T71" fmla="*/ 0 h 1122"/>
                <a:gd name="T72" fmla="*/ 0 w 934"/>
                <a:gd name="T73" fmla="*/ 0 h 1122"/>
                <a:gd name="T74" fmla="*/ 0 w 934"/>
                <a:gd name="T75" fmla="*/ 0 h 1122"/>
                <a:gd name="T76" fmla="*/ 0 w 934"/>
                <a:gd name="T77" fmla="*/ 0 h 1122"/>
                <a:gd name="T78" fmla="*/ 0 w 934"/>
                <a:gd name="T79" fmla="*/ 0 h 1122"/>
                <a:gd name="T80" fmla="*/ 0 w 934"/>
                <a:gd name="T81" fmla="*/ 0 h 1122"/>
                <a:gd name="T82" fmla="*/ 0 w 934"/>
                <a:gd name="T83" fmla="*/ 0 h 1122"/>
                <a:gd name="T84" fmla="*/ 0 w 934"/>
                <a:gd name="T85" fmla="*/ 0 h 1122"/>
                <a:gd name="T86" fmla="*/ 0 w 934"/>
                <a:gd name="T87" fmla="*/ 0 h 1122"/>
                <a:gd name="T88" fmla="*/ 0 w 934"/>
                <a:gd name="T89" fmla="*/ 0 h 1122"/>
                <a:gd name="T90" fmla="*/ 0 w 934"/>
                <a:gd name="T91" fmla="*/ 0 h 1122"/>
                <a:gd name="T92" fmla="*/ 0 w 934"/>
                <a:gd name="T93" fmla="*/ 0 h 1122"/>
                <a:gd name="T94" fmla="*/ 0 w 934"/>
                <a:gd name="T95" fmla="*/ 0 h 1122"/>
                <a:gd name="T96" fmla="*/ 0 w 934"/>
                <a:gd name="T97" fmla="*/ 0 h 1122"/>
                <a:gd name="T98" fmla="*/ 0 w 934"/>
                <a:gd name="T99" fmla="*/ 0 h 1122"/>
                <a:gd name="T100" fmla="*/ 0 w 934"/>
                <a:gd name="T101" fmla="*/ 0 h 1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4" h="1122">
                  <a:moveTo>
                    <a:pt x="323" y="1082"/>
                  </a:moveTo>
                  <a:lnTo>
                    <a:pt x="298" y="1073"/>
                  </a:lnTo>
                  <a:lnTo>
                    <a:pt x="274" y="1061"/>
                  </a:lnTo>
                  <a:lnTo>
                    <a:pt x="250" y="1049"/>
                  </a:lnTo>
                  <a:lnTo>
                    <a:pt x="228" y="1036"/>
                  </a:lnTo>
                  <a:lnTo>
                    <a:pt x="207" y="1021"/>
                  </a:lnTo>
                  <a:lnTo>
                    <a:pt x="187" y="1005"/>
                  </a:lnTo>
                  <a:lnTo>
                    <a:pt x="168" y="988"/>
                  </a:lnTo>
                  <a:lnTo>
                    <a:pt x="150" y="970"/>
                  </a:lnTo>
                  <a:lnTo>
                    <a:pt x="132" y="951"/>
                  </a:lnTo>
                  <a:lnTo>
                    <a:pt x="116" y="932"/>
                  </a:lnTo>
                  <a:lnTo>
                    <a:pt x="100" y="910"/>
                  </a:lnTo>
                  <a:lnTo>
                    <a:pt x="86" y="888"/>
                  </a:lnTo>
                  <a:lnTo>
                    <a:pt x="72" y="865"/>
                  </a:lnTo>
                  <a:lnTo>
                    <a:pt x="61" y="841"/>
                  </a:lnTo>
                  <a:lnTo>
                    <a:pt x="49" y="816"/>
                  </a:lnTo>
                  <a:lnTo>
                    <a:pt x="40" y="789"/>
                  </a:lnTo>
                  <a:lnTo>
                    <a:pt x="30" y="763"/>
                  </a:lnTo>
                  <a:lnTo>
                    <a:pt x="23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6" y="649"/>
                  </a:lnTo>
                  <a:lnTo>
                    <a:pt x="2" y="620"/>
                  </a:lnTo>
                  <a:lnTo>
                    <a:pt x="1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4" y="494"/>
                  </a:lnTo>
                  <a:lnTo>
                    <a:pt x="6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5" y="415"/>
                  </a:lnTo>
                  <a:lnTo>
                    <a:pt x="21" y="396"/>
                  </a:lnTo>
                  <a:lnTo>
                    <a:pt x="26" y="378"/>
                  </a:lnTo>
                  <a:lnTo>
                    <a:pt x="31" y="359"/>
                  </a:lnTo>
                  <a:lnTo>
                    <a:pt x="37" y="341"/>
                  </a:lnTo>
                  <a:lnTo>
                    <a:pt x="45" y="323"/>
                  </a:lnTo>
                  <a:lnTo>
                    <a:pt x="52" y="306"/>
                  </a:lnTo>
                  <a:lnTo>
                    <a:pt x="60" y="290"/>
                  </a:lnTo>
                  <a:lnTo>
                    <a:pt x="69" y="273"/>
                  </a:lnTo>
                  <a:lnTo>
                    <a:pt x="78" y="258"/>
                  </a:lnTo>
                  <a:lnTo>
                    <a:pt x="88" y="242"/>
                  </a:lnTo>
                  <a:lnTo>
                    <a:pt x="99" y="227"/>
                  </a:lnTo>
                  <a:lnTo>
                    <a:pt x="109" y="212"/>
                  </a:lnTo>
                  <a:lnTo>
                    <a:pt x="121" y="198"/>
                  </a:lnTo>
                  <a:lnTo>
                    <a:pt x="133" y="184"/>
                  </a:lnTo>
                  <a:lnTo>
                    <a:pt x="144" y="172"/>
                  </a:lnTo>
                  <a:lnTo>
                    <a:pt x="157" y="159"/>
                  </a:lnTo>
                  <a:lnTo>
                    <a:pt x="171" y="147"/>
                  </a:lnTo>
                  <a:lnTo>
                    <a:pt x="185" y="136"/>
                  </a:lnTo>
                  <a:lnTo>
                    <a:pt x="198" y="124"/>
                  </a:lnTo>
                  <a:lnTo>
                    <a:pt x="213" y="113"/>
                  </a:lnTo>
                  <a:lnTo>
                    <a:pt x="228" y="103"/>
                  </a:lnTo>
                  <a:lnTo>
                    <a:pt x="244" y="93"/>
                  </a:lnTo>
                  <a:lnTo>
                    <a:pt x="260" y="84"/>
                  </a:lnTo>
                  <a:lnTo>
                    <a:pt x="276" y="75"/>
                  </a:lnTo>
                  <a:lnTo>
                    <a:pt x="293" y="67"/>
                  </a:lnTo>
                  <a:lnTo>
                    <a:pt x="310" y="59"/>
                  </a:lnTo>
                  <a:lnTo>
                    <a:pt x="327" y="51"/>
                  </a:lnTo>
                  <a:lnTo>
                    <a:pt x="345" y="44"/>
                  </a:lnTo>
                  <a:lnTo>
                    <a:pt x="363" y="38"/>
                  </a:lnTo>
                  <a:lnTo>
                    <a:pt x="381" y="31"/>
                  </a:lnTo>
                  <a:lnTo>
                    <a:pt x="399" y="26"/>
                  </a:lnTo>
                  <a:lnTo>
                    <a:pt x="417" y="21"/>
                  </a:lnTo>
                  <a:lnTo>
                    <a:pt x="436" y="17"/>
                  </a:lnTo>
                  <a:lnTo>
                    <a:pt x="455" y="12"/>
                  </a:lnTo>
                  <a:lnTo>
                    <a:pt x="474" y="9"/>
                  </a:lnTo>
                  <a:lnTo>
                    <a:pt x="494" y="6"/>
                  </a:lnTo>
                  <a:lnTo>
                    <a:pt x="514" y="4"/>
                  </a:lnTo>
                  <a:lnTo>
                    <a:pt x="533" y="2"/>
                  </a:lnTo>
                  <a:lnTo>
                    <a:pt x="554" y="1"/>
                  </a:lnTo>
                  <a:lnTo>
                    <a:pt x="575" y="0"/>
                  </a:lnTo>
                  <a:lnTo>
                    <a:pt x="595" y="0"/>
                  </a:lnTo>
                  <a:lnTo>
                    <a:pt x="623" y="1"/>
                  </a:lnTo>
                  <a:lnTo>
                    <a:pt x="653" y="2"/>
                  </a:lnTo>
                  <a:lnTo>
                    <a:pt x="682" y="4"/>
                  </a:lnTo>
                  <a:lnTo>
                    <a:pt x="711" y="7"/>
                  </a:lnTo>
                  <a:lnTo>
                    <a:pt x="740" y="12"/>
                  </a:lnTo>
                  <a:lnTo>
                    <a:pt x="768" y="18"/>
                  </a:lnTo>
                  <a:lnTo>
                    <a:pt x="798" y="25"/>
                  </a:lnTo>
                  <a:lnTo>
                    <a:pt x="827" y="33"/>
                  </a:lnTo>
                  <a:lnTo>
                    <a:pt x="854" y="41"/>
                  </a:lnTo>
                  <a:lnTo>
                    <a:pt x="882" y="51"/>
                  </a:lnTo>
                  <a:lnTo>
                    <a:pt x="907" y="61"/>
                  </a:lnTo>
                  <a:lnTo>
                    <a:pt x="934" y="73"/>
                  </a:lnTo>
                  <a:lnTo>
                    <a:pt x="924" y="98"/>
                  </a:lnTo>
                  <a:lnTo>
                    <a:pt x="916" y="127"/>
                  </a:lnTo>
                  <a:lnTo>
                    <a:pt x="907" y="159"/>
                  </a:lnTo>
                  <a:lnTo>
                    <a:pt x="900" y="194"/>
                  </a:lnTo>
                  <a:lnTo>
                    <a:pt x="890" y="195"/>
                  </a:lnTo>
                  <a:lnTo>
                    <a:pt x="880" y="183"/>
                  </a:lnTo>
                  <a:lnTo>
                    <a:pt x="866" y="171"/>
                  </a:lnTo>
                  <a:lnTo>
                    <a:pt x="850" y="157"/>
                  </a:lnTo>
                  <a:lnTo>
                    <a:pt x="831" y="142"/>
                  </a:lnTo>
                  <a:lnTo>
                    <a:pt x="810" y="127"/>
                  </a:lnTo>
                  <a:lnTo>
                    <a:pt x="785" y="113"/>
                  </a:lnTo>
                  <a:lnTo>
                    <a:pt x="758" y="99"/>
                  </a:lnTo>
                  <a:lnTo>
                    <a:pt x="727" y="86"/>
                  </a:lnTo>
                  <a:lnTo>
                    <a:pt x="711" y="80"/>
                  </a:lnTo>
                  <a:lnTo>
                    <a:pt x="694" y="75"/>
                  </a:lnTo>
                  <a:lnTo>
                    <a:pt x="677" y="70"/>
                  </a:lnTo>
                  <a:lnTo>
                    <a:pt x="660" y="67"/>
                  </a:lnTo>
                  <a:lnTo>
                    <a:pt x="642" y="63"/>
                  </a:lnTo>
                  <a:lnTo>
                    <a:pt x="624" y="61"/>
                  </a:lnTo>
                  <a:lnTo>
                    <a:pt x="606" y="60"/>
                  </a:lnTo>
                  <a:lnTo>
                    <a:pt x="588" y="59"/>
                  </a:lnTo>
                  <a:lnTo>
                    <a:pt x="571" y="59"/>
                  </a:lnTo>
                  <a:lnTo>
                    <a:pt x="554" y="60"/>
                  </a:lnTo>
                  <a:lnTo>
                    <a:pt x="539" y="61"/>
                  </a:lnTo>
                  <a:lnTo>
                    <a:pt x="523" y="63"/>
                  </a:lnTo>
                  <a:lnTo>
                    <a:pt x="507" y="65"/>
                  </a:lnTo>
                  <a:lnTo>
                    <a:pt x="491" y="69"/>
                  </a:lnTo>
                  <a:lnTo>
                    <a:pt x="476" y="72"/>
                  </a:lnTo>
                  <a:lnTo>
                    <a:pt x="460" y="76"/>
                  </a:lnTo>
                  <a:lnTo>
                    <a:pt x="446" y="80"/>
                  </a:lnTo>
                  <a:lnTo>
                    <a:pt x="432" y="86"/>
                  </a:lnTo>
                  <a:lnTo>
                    <a:pt x="418" y="91"/>
                  </a:lnTo>
                  <a:lnTo>
                    <a:pt x="404" y="97"/>
                  </a:lnTo>
                  <a:lnTo>
                    <a:pt x="391" y="104"/>
                  </a:lnTo>
                  <a:lnTo>
                    <a:pt x="379" y="111"/>
                  </a:lnTo>
                  <a:lnTo>
                    <a:pt x="366" y="119"/>
                  </a:lnTo>
                  <a:lnTo>
                    <a:pt x="353" y="126"/>
                  </a:lnTo>
                  <a:lnTo>
                    <a:pt x="341" y="134"/>
                  </a:lnTo>
                  <a:lnTo>
                    <a:pt x="330" y="144"/>
                  </a:lnTo>
                  <a:lnTo>
                    <a:pt x="318" y="154"/>
                  </a:lnTo>
                  <a:lnTo>
                    <a:pt x="308" y="163"/>
                  </a:lnTo>
                  <a:lnTo>
                    <a:pt x="297" y="174"/>
                  </a:lnTo>
                  <a:lnTo>
                    <a:pt x="286" y="184"/>
                  </a:lnTo>
                  <a:lnTo>
                    <a:pt x="277" y="195"/>
                  </a:lnTo>
                  <a:lnTo>
                    <a:pt x="267" y="207"/>
                  </a:lnTo>
                  <a:lnTo>
                    <a:pt x="258" y="218"/>
                  </a:lnTo>
                  <a:lnTo>
                    <a:pt x="249" y="231"/>
                  </a:lnTo>
                  <a:lnTo>
                    <a:pt x="241" y="243"/>
                  </a:lnTo>
                  <a:lnTo>
                    <a:pt x="233" y="257"/>
                  </a:lnTo>
                  <a:lnTo>
                    <a:pt x="219" y="283"/>
                  </a:lnTo>
                  <a:lnTo>
                    <a:pt x="206" y="313"/>
                  </a:lnTo>
                  <a:lnTo>
                    <a:pt x="194" y="341"/>
                  </a:lnTo>
                  <a:lnTo>
                    <a:pt x="184" y="372"/>
                  </a:lnTo>
                  <a:lnTo>
                    <a:pt x="175" y="402"/>
                  </a:lnTo>
                  <a:lnTo>
                    <a:pt x="168" y="434"/>
                  </a:lnTo>
                  <a:lnTo>
                    <a:pt x="162" y="466"/>
                  </a:lnTo>
                  <a:lnTo>
                    <a:pt x="159" y="497"/>
                  </a:lnTo>
                  <a:lnTo>
                    <a:pt x="156" y="530"/>
                  </a:lnTo>
                  <a:lnTo>
                    <a:pt x="156" y="564"/>
                  </a:lnTo>
                  <a:lnTo>
                    <a:pt x="156" y="600"/>
                  </a:lnTo>
                  <a:lnTo>
                    <a:pt x="159" y="635"/>
                  </a:lnTo>
                  <a:lnTo>
                    <a:pt x="162" y="669"/>
                  </a:lnTo>
                  <a:lnTo>
                    <a:pt x="169" y="702"/>
                  </a:lnTo>
                  <a:lnTo>
                    <a:pt x="176" y="734"/>
                  </a:lnTo>
                  <a:lnTo>
                    <a:pt x="185" y="765"/>
                  </a:lnTo>
                  <a:lnTo>
                    <a:pt x="195" y="795"/>
                  </a:lnTo>
                  <a:lnTo>
                    <a:pt x="208" y="824"/>
                  </a:lnTo>
                  <a:lnTo>
                    <a:pt x="222" y="851"/>
                  </a:lnTo>
                  <a:lnTo>
                    <a:pt x="237" y="877"/>
                  </a:lnTo>
                  <a:lnTo>
                    <a:pt x="254" y="902"/>
                  </a:lnTo>
                  <a:lnTo>
                    <a:pt x="273" y="924"/>
                  </a:lnTo>
                  <a:lnTo>
                    <a:pt x="292" y="945"/>
                  </a:lnTo>
                  <a:lnTo>
                    <a:pt x="313" y="964"/>
                  </a:lnTo>
                  <a:lnTo>
                    <a:pt x="335" y="983"/>
                  </a:lnTo>
                  <a:lnTo>
                    <a:pt x="358" y="998"/>
                  </a:lnTo>
                  <a:lnTo>
                    <a:pt x="383" y="1013"/>
                  </a:lnTo>
                  <a:lnTo>
                    <a:pt x="408" y="1026"/>
                  </a:lnTo>
                  <a:lnTo>
                    <a:pt x="435" y="1037"/>
                  </a:lnTo>
                  <a:lnTo>
                    <a:pt x="461" y="1045"/>
                  </a:lnTo>
                  <a:lnTo>
                    <a:pt x="489" y="1052"/>
                  </a:lnTo>
                  <a:lnTo>
                    <a:pt x="517" y="1056"/>
                  </a:lnTo>
                  <a:lnTo>
                    <a:pt x="547" y="1059"/>
                  </a:lnTo>
                  <a:lnTo>
                    <a:pt x="577" y="1060"/>
                  </a:lnTo>
                  <a:lnTo>
                    <a:pt x="597" y="1060"/>
                  </a:lnTo>
                  <a:lnTo>
                    <a:pt x="616" y="1059"/>
                  </a:lnTo>
                  <a:lnTo>
                    <a:pt x="635" y="1057"/>
                  </a:lnTo>
                  <a:lnTo>
                    <a:pt x="653" y="1055"/>
                  </a:lnTo>
                  <a:lnTo>
                    <a:pt x="671" y="1050"/>
                  </a:lnTo>
                  <a:lnTo>
                    <a:pt x="690" y="1047"/>
                  </a:lnTo>
                  <a:lnTo>
                    <a:pt x="707" y="1042"/>
                  </a:lnTo>
                  <a:lnTo>
                    <a:pt x="725" y="1037"/>
                  </a:lnTo>
                  <a:lnTo>
                    <a:pt x="758" y="1025"/>
                  </a:lnTo>
                  <a:lnTo>
                    <a:pt x="787" y="1012"/>
                  </a:lnTo>
                  <a:lnTo>
                    <a:pt x="815" y="998"/>
                  </a:lnTo>
                  <a:lnTo>
                    <a:pt x="839" y="985"/>
                  </a:lnTo>
                  <a:lnTo>
                    <a:pt x="860" y="971"/>
                  </a:lnTo>
                  <a:lnTo>
                    <a:pt x="880" y="957"/>
                  </a:lnTo>
                  <a:lnTo>
                    <a:pt x="897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80" y="1046"/>
                  </a:lnTo>
                  <a:lnTo>
                    <a:pt x="854" y="1060"/>
                  </a:lnTo>
                  <a:lnTo>
                    <a:pt x="827" y="1073"/>
                  </a:lnTo>
                  <a:lnTo>
                    <a:pt x="799" y="1084"/>
                  </a:lnTo>
                  <a:lnTo>
                    <a:pt x="771" y="1093"/>
                  </a:lnTo>
                  <a:lnTo>
                    <a:pt x="742" y="1100"/>
                  </a:lnTo>
                  <a:lnTo>
                    <a:pt x="713" y="1107"/>
                  </a:lnTo>
                  <a:lnTo>
                    <a:pt x="683" y="1112"/>
                  </a:lnTo>
                  <a:lnTo>
                    <a:pt x="651" y="1116"/>
                  </a:lnTo>
                  <a:lnTo>
                    <a:pt x="619" y="1119"/>
                  </a:lnTo>
                  <a:lnTo>
                    <a:pt x="587" y="1122"/>
                  </a:lnTo>
                  <a:lnTo>
                    <a:pt x="554" y="1122"/>
                  </a:lnTo>
                  <a:lnTo>
                    <a:pt x="524" y="1122"/>
                  </a:lnTo>
                  <a:lnTo>
                    <a:pt x="492" y="1119"/>
                  </a:lnTo>
                  <a:lnTo>
                    <a:pt x="462" y="1116"/>
                  </a:lnTo>
                  <a:lnTo>
                    <a:pt x="433" y="1112"/>
                  </a:lnTo>
                  <a:lnTo>
                    <a:pt x="404" y="1107"/>
                  </a:lnTo>
                  <a:lnTo>
                    <a:pt x="376" y="1099"/>
                  </a:lnTo>
                  <a:lnTo>
                    <a:pt x="349" y="1092"/>
                  </a:lnTo>
                  <a:lnTo>
                    <a:pt x="323" y="108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" name="Freeform 35"/>
            <p:cNvSpPr>
              <a:spLocks noEditPoints="1"/>
            </p:cNvSpPr>
            <p:nvPr userDrawn="1"/>
          </p:nvSpPr>
          <p:spPr bwMode="auto">
            <a:xfrm>
              <a:off x="1938" y="1335"/>
              <a:ext cx="59" cy="68"/>
            </a:xfrm>
            <a:custGeom>
              <a:avLst/>
              <a:gdLst>
                <a:gd name="T0" fmla="*/ 0 w 1001"/>
                <a:gd name="T1" fmla="*/ 0 h 1104"/>
                <a:gd name="T2" fmla="*/ 0 w 1001"/>
                <a:gd name="T3" fmla="*/ 0 h 1104"/>
                <a:gd name="T4" fmla="*/ 0 w 1001"/>
                <a:gd name="T5" fmla="*/ 0 h 1104"/>
                <a:gd name="T6" fmla="*/ 0 w 1001"/>
                <a:gd name="T7" fmla="*/ 0 h 1104"/>
                <a:gd name="T8" fmla="*/ 0 w 1001"/>
                <a:gd name="T9" fmla="*/ 0 h 1104"/>
                <a:gd name="T10" fmla="*/ 0 w 1001"/>
                <a:gd name="T11" fmla="*/ 0 h 1104"/>
                <a:gd name="T12" fmla="*/ 0 w 1001"/>
                <a:gd name="T13" fmla="*/ 0 h 1104"/>
                <a:gd name="T14" fmla="*/ 0 w 1001"/>
                <a:gd name="T15" fmla="*/ 0 h 1104"/>
                <a:gd name="T16" fmla="*/ 0 w 1001"/>
                <a:gd name="T17" fmla="*/ 0 h 1104"/>
                <a:gd name="T18" fmla="*/ 0 w 1001"/>
                <a:gd name="T19" fmla="*/ 0 h 1104"/>
                <a:gd name="T20" fmla="*/ 0 w 1001"/>
                <a:gd name="T21" fmla="*/ 0 h 1104"/>
                <a:gd name="T22" fmla="*/ 0 w 1001"/>
                <a:gd name="T23" fmla="*/ 0 h 1104"/>
                <a:gd name="T24" fmla="*/ 0 w 1001"/>
                <a:gd name="T25" fmla="*/ 0 h 1104"/>
                <a:gd name="T26" fmla="*/ 0 w 1001"/>
                <a:gd name="T27" fmla="*/ 0 h 1104"/>
                <a:gd name="T28" fmla="*/ 0 w 1001"/>
                <a:gd name="T29" fmla="*/ 0 h 1104"/>
                <a:gd name="T30" fmla="*/ 0 w 1001"/>
                <a:gd name="T31" fmla="*/ 0 h 1104"/>
                <a:gd name="T32" fmla="*/ 0 w 1001"/>
                <a:gd name="T33" fmla="*/ 0 h 1104"/>
                <a:gd name="T34" fmla="*/ 0 w 1001"/>
                <a:gd name="T35" fmla="*/ 0 h 1104"/>
                <a:gd name="T36" fmla="*/ 0 w 1001"/>
                <a:gd name="T37" fmla="*/ 0 h 1104"/>
                <a:gd name="T38" fmla="*/ 0 w 1001"/>
                <a:gd name="T39" fmla="*/ 0 h 1104"/>
                <a:gd name="T40" fmla="*/ 0 w 1001"/>
                <a:gd name="T41" fmla="*/ 0 h 1104"/>
                <a:gd name="T42" fmla="*/ 0 w 1001"/>
                <a:gd name="T43" fmla="*/ 0 h 1104"/>
                <a:gd name="T44" fmla="*/ 0 w 1001"/>
                <a:gd name="T45" fmla="*/ 0 h 1104"/>
                <a:gd name="T46" fmla="*/ 0 w 1001"/>
                <a:gd name="T47" fmla="*/ 0 h 1104"/>
                <a:gd name="T48" fmla="*/ 0 w 1001"/>
                <a:gd name="T49" fmla="*/ 0 h 1104"/>
                <a:gd name="T50" fmla="*/ 0 w 1001"/>
                <a:gd name="T51" fmla="*/ 0 h 1104"/>
                <a:gd name="T52" fmla="*/ 0 w 1001"/>
                <a:gd name="T53" fmla="*/ 0 h 1104"/>
                <a:gd name="T54" fmla="*/ 0 w 1001"/>
                <a:gd name="T55" fmla="*/ 0 h 1104"/>
                <a:gd name="T56" fmla="*/ 0 w 1001"/>
                <a:gd name="T57" fmla="*/ 0 h 1104"/>
                <a:gd name="T58" fmla="*/ 0 w 1001"/>
                <a:gd name="T59" fmla="*/ 0 h 1104"/>
                <a:gd name="T60" fmla="*/ 0 w 1001"/>
                <a:gd name="T61" fmla="*/ 0 h 1104"/>
                <a:gd name="T62" fmla="*/ 0 w 1001"/>
                <a:gd name="T63" fmla="*/ 0 h 1104"/>
                <a:gd name="T64" fmla="*/ 0 w 1001"/>
                <a:gd name="T65" fmla="*/ 0 h 1104"/>
                <a:gd name="T66" fmla="*/ 0 w 1001"/>
                <a:gd name="T67" fmla="*/ 0 h 1104"/>
                <a:gd name="T68" fmla="*/ 0 w 1001"/>
                <a:gd name="T69" fmla="*/ 0 h 1104"/>
                <a:gd name="T70" fmla="*/ 0 w 1001"/>
                <a:gd name="T71" fmla="*/ 0 h 1104"/>
                <a:gd name="T72" fmla="*/ 0 w 1001"/>
                <a:gd name="T73" fmla="*/ 0 h 1104"/>
                <a:gd name="T74" fmla="*/ 0 w 1001"/>
                <a:gd name="T75" fmla="*/ 0 h 1104"/>
                <a:gd name="T76" fmla="*/ 0 w 1001"/>
                <a:gd name="T77" fmla="*/ 0 h 1104"/>
                <a:gd name="T78" fmla="*/ 0 w 1001"/>
                <a:gd name="T79" fmla="*/ 0 h 1104"/>
                <a:gd name="T80" fmla="*/ 0 w 1001"/>
                <a:gd name="T81" fmla="*/ 0 h 1104"/>
                <a:gd name="T82" fmla="*/ 0 w 1001"/>
                <a:gd name="T83" fmla="*/ 0 h 1104"/>
                <a:gd name="T84" fmla="*/ 0 w 1001"/>
                <a:gd name="T85" fmla="*/ 0 h 1104"/>
                <a:gd name="T86" fmla="*/ 0 w 1001"/>
                <a:gd name="T87" fmla="*/ 0 h 110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4">
                  <a:moveTo>
                    <a:pt x="229" y="777"/>
                  </a:moveTo>
                  <a:lnTo>
                    <a:pt x="184" y="901"/>
                  </a:lnTo>
                  <a:lnTo>
                    <a:pt x="147" y="998"/>
                  </a:lnTo>
                  <a:lnTo>
                    <a:pt x="114" y="1104"/>
                  </a:lnTo>
                  <a:lnTo>
                    <a:pt x="88" y="1101"/>
                  </a:lnTo>
                  <a:lnTo>
                    <a:pt x="80" y="1100"/>
                  </a:lnTo>
                  <a:lnTo>
                    <a:pt x="72" y="1100"/>
                  </a:lnTo>
                  <a:lnTo>
                    <a:pt x="54" y="1098"/>
                  </a:lnTo>
                  <a:lnTo>
                    <a:pt x="36" y="1098"/>
                  </a:lnTo>
                  <a:lnTo>
                    <a:pt x="23" y="1100"/>
                  </a:lnTo>
                  <a:lnTo>
                    <a:pt x="0" y="1104"/>
                  </a:lnTo>
                  <a:lnTo>
                    <a:pt x="491" y="0"/>
                  </a:lnTo>
                  <a:lnTo>
                    <a:pt x="528" y="0"/>
                  </a:lnTo>
                  <a:lnTo>
                    <a:pt x="1001" y="1104"/>
                  </a:lnTo>
                  <a:lnTo>
                    <a:pt x="968" y="1101"/>
                  </a:lnTo>
                  <a:lnTo>
                    <a:pt x="957" y="1101"/>
                  </a:lnTo>
                  <a:lnTo>
                    <a:pt x="953" y="1100"/>
                  </a:lnTo>
                  <a:lnTo>
                    <a:pt x="944" y="1100"/>
                  </a:lnTo>
                  <a:lnTo>
                    <a:pt x="919" y="1098"/>
                  </a:lnTo>
                  <a:lnTo>
                    <a:pt x="893" y="1098"/>
                  </a:lnTo>
                  <a:lnTo>
                    <a:pt x="871" y="1100"/>
                  </a:lnTo>
                  <a:lnTo>
                    <a:pt x="836" y="1104"/>
                  </a:lnTo>
                  <a:lnTo>
                    <a:pt x="819" y="1057"/>
                  </a:lnTo>
                  <a:lnTo>
                    <a:pt x="804" y="1018"/>
                  </a:lnTo>
                  <a:lnTo>
                    <a:pt x="793" y="985"/>
                  </a:lnTo>
                  <a:lnTo>
                    <a:pt x="782" y="958"/>
                  </a:lnTo>
                  <a:lnTo>
                    <a:pt x="777" y="941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3" y="854"/>
                  </a:lnTo>
                  <a:lnTo>
                    <a:pt x="733" y="830"/>
                  </a:lnTo>
                  <a:lnTo>
                    <a:pt x="724" y="805"/>
                  </a:lnTo>
                  <a:lnTo>
                    <a:pt x="713" y="780"/>
                  </a:lnTo>
                  <a:lnTo>
                    <a:pt x="703" y="754"/>
                  </a:lnTo>
                  <a:lnTo>
                    <a:pt x="692" y="729"/>
                  </a:lnTo>
                  <a:lnTo>
                    <a:pt x="682" y="703"/>
                  </a:lnTo>
                  <a:lnTo>
                    <a:pt x="670" y="677"/>
                  </a:lnTo>
                  <a:lnTo>
                    <a:pt x="269" y="677"/>
                  </a:lnTo>
                  <a:lnTo>
                    <a:pt x="229" y="777"/>
                  </a:lnTo>
                  <a:close/>
                  <a:moveTo>
                    <a:pt x="646" y="610"/>
                  </a:moveTo>
                  <a:lnTo>
                    <a:pt x="472" y="208"/>
                  </a:lnTo>
                  <a:lnTo>
                    <a:pt x="299" y="610"/>
                  </a:lnTo>
                  <a:lnTo>
                    <a:pt x="646" y="6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" name="Freeform 36"/>
            <p:cNvSpPr>
              <a:spLocks noEditPoints="1"/>
            </p:cNvSpPr>
            <p:nvPr userDrawn="1"/>
          </p:nvSpPr>
          <p:spPr bwMode="auto">
            <a:xfrm>
              <a:off x="1893" y="1336"/>
              <a:ext cx="40" cy="64"/>
            </a:xfrm>
            <a:custGeom>
              <a:avLst/>
              <a:gdLst>
                <a:gd name="T0" fmla="*/ 0 w 689"/>
                <a:gd name="T1" fmla="*/ 0 h 1080"/>
                <a:gd name="T2" fmla="*/ 0 w 689"/>
                <a:gd name="T3" fmla="*/ 0 h 1080"/>
                <a:gd name="T4" fmla="*/ 0 w 689"/>
                <a:gd name="T5" fmla="*/ 0 h 1080"/>
                <a:gd name="T6" fmla="*/ 0 w 689"/>
                <a:gd name="T7" fmla="*/ 0 h 1080"/>
                <a:gd name="T8" fmla="*/ 0 w 689"/>
                <a:gd name="T9" fmla="*/ 0 h 1080"/>
                <a:gd name="T10" fmla="*/ 0 w 689"/>
                <a:gd name="T11" fmla="*/ 0 h 1080"/>
                <a:gd name="T12" fmla="*/ 0 w 689"/>
                <a:gd name="T13" fmla="*/ 0 h 1080"/>
                <a:gd name="T14" fmla="*/ 0 w 689"/>
                <a:gd name="T15" fmla="*/ 0 h 1080"/>
                <a:gd name="T16" fmla="*/ 0 w 689"/>
                <a:gd name="T17" fmla="*/ 0 h 1080"/>
                <a:gd name="T18" fmla="*/ 0 w 689"/>
                <a:gd name="T19" fmla="*/ 0 h 1080"/>
                <a:gd name="T20" fmla="*/ 0 w 689"/>
                <a:gd name="T21" fmla="*/ 0 h 1080"/>
                <a:gd name="T22" fmla="*/ 0 w 689"/>
                <a:gd name="T23" fmla="*/ 0 h 1080"/>
                <a:gd name="T24" fmla="*/ 0 w 689"/>
                <a:gd name="T25" fmla="*/ 0 h 1080"/>
                <a:gd name="T26" fmla="*/ 0 w 689"/>
                <a:gd name="T27" fmla="*/ 0 h 1080"/>
                <a:gd name="T28" fmla="*/ 0 w 689"/>
                <a:gd name="T29" fmla="*/ 0 h 1080"/>
                <a:gd name="T30" fmla="*/ 0 w 689"/>
                <a:gd name="T31" fmla="*/ 0 h 1080"/>
                <a:gd name="T32" fmla="*/ 0 w 689"/>
                <a:gd name="T33" fmla="*/ 0 h 1080"/>
                <a:gd name="T34" fmla="*/ 0 w 689"/>
                <a:gd name="T35" fmla="*/ 0 h 1080"/>
                <a:gd name="T36" fmla="*/ 0 w 689"/>
                <a:gd name="T37" fmla="*/ 0 h 1080"/>
                <a:gd name="T38" fmla="*/ 0 w 689"/>
                <a:gd name="T39" fmla="*/ 0 h 1080"/>
                <a:gd name="T40" fmla="*/ 0 w 689"/>
                <a:gd name="T41" fmla="*/ 0 h 1080"/>
                <a:gd name="T42" fmla="*/ 0 w 689"/>
                <a:gd name="T43" fmla="*/ 0 h 1080"/>
                <a:gd name="T44" fmla="*/ 0 w 689"/>
                <a:gd name="T45" fmla="*/ 0 h 1080"/>
                <a:gd name="T46" fmla="*/ 0 w 689"/>
                <a:gd name="T47" fmla="*/ 0 h 1080"/>
                <a:gd name="T48" fmla="*/ 0 w 689"/>
                <a:gd name="T49" fmla="*/ 0 h 1080"/>
                <a:gd name="T50" fmla="*/ 0 w 689"/>
                <a:gd name="T51" fmla="*/ 0 h 1080"/>
                <a:gd name="T52" fmla="*/ 0 w 689"/>
                <a:gd name="T53" fmla="*/ 0 h 1080"/>
                <a:gd name="T54" fmla="*/ 0 w 689"/>
                <a:gd name="T55" fmla="*/ 0 h 1080"/>
                <a:gd name="T56" fmla="*/ 0 w 689"/>
                <a:gd name="T57" fmla="*/ 0 h 1080"/>
                <a:gd name="T58" fmla="*/ 0 w 689"/>
                <a:gd name="T59" fmla="*/ 0 h 1080"/>
                <a:gd name="T60" fmla="*/ 0 w 689"/>
                <a:gd name="T61" fmla="*/ 0 h 1080"/>
                <a:gd name="T62" fmla="*/ 0 w 689"/>
                <a:gd name="T63" fmla="*/ 0 h 1080"/>
                <a:gd name="T64" fmla="*/ 0 w 689"/>
                <a:gd name="T65" fmla="*/ 0 h 1080"/>
                <a:gd name="T66" fmla="*/ 0 w 689"/>
                <a:gd name="T67" fmla="*/ 0 h 1080"/>
                <a:gd name="T68" fmla="*/ 0 w 689"/>
                <a:gd name="T69" fmla="*/ 0 h 1080"/>
                <a:gd name="T70" fmla="*/ 0 w 689"/>
                <a:gd name="T71" fmla="*/ 0 h 1080"/>
                <a:gd name="T72" fmla="*/ 0 w 689"/>
                <a:gd name="T73" fmla="*/ 0 h 1080"/>
                <a:gd name="T74" fmla="*/ 0 w 689"/>
                <a:gd name="T75" fmla="*/ 0 h 1080"/>
                <a:gd name="T76" fmla="*/ 0 w 689"/>
                <a:gd name="T77" fmla="*/ 0 h 1080"/>
                <a:gd name="T78" fmla="*/ 0 w 689"/>
                <a:gd name="T79" fmla="*/ 0 h 1080"/>
                <a:gd name="T80" fmla="*/ 0 w 689"/>
                <a:gd name="T81" fmla="*/ 0 h 1080"/>
                <a:gd name="T82" fmla="*/ 0 w 689"/>
                <a:gd name="T83" fmla="*/ 0 h 1080"/>
                <a:gd name="T84" fmla="*/ 0 w 689"/>
                <a:gd name="T85" fmla="*/ 0 h 1080"/>
                <a:gd name="T86" fmla="*/ 0 w 689"/>
                <a:gd name="T87" fmla="*/ 0 h 1080"/>
                <a:gd name="T88" fmla="*/ 0 w 689"/>
                <a:gd name="T89" fmla="*/ 0 h 1080"/>
                <a:gd name="T90" fmla="*/ 0 w 689"/>
                <a:gd name="T91" fmla="*/ 0 h 1080"/>
                <a:gd name="T92" fmla="*/ 0 w 689"/>
                <a:gd name="T93" fmla="*/ 0 h 10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9" h="1080">
                  <a:moveTo>
                    <a:pt x="246" y="588"/>
                  </a:moveTo>
                  <a:lnTo>
                    <a:pt x="241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19" y="586"/>
                  </a:lnTo>
                  <a:lnTo>
                    <a:pt x="194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0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320" y="0"/>
                  </a:lnTo>
                  <a:lnTo>
                    <a:pt x="355" y="1"/>
                  </a:lnTo>
                  <a:lnTo>
                    <a:pt x="388" y="3"/>
                  </a:lnTo>
                  <a:lnTo>
                    <a:pt x="418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499" y="18"/>
                  </a:lnTo>
                  <a:lnTo>
                    <a:pt x="522" y="24"/>
                  </a:lnTo>
                  <a:lnTo>
                    <a:pt x="544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7" y="212"/>
                  </a:lnTo>
                  <a:lnTo>
                    <a:pt x="689" y="235"/>
                  </a:lnTo>
                  <a:lnTo>
                    <a:pt x="689" y="258"/>
                  </a:lnTo>
                  <a:lnTo>
                    <a:pt x="689" y="281"/>
                  </a:lnTo>
                  <a:lnTo>
                    <a:pt x="687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1" y="485"/>
                  </a:lnTo>
                  <a:lnTo>
                    <a:pt x="575" y="497"/>
                  </a:lnTo>
                  <a:lnTo>
                    <a:pt x="559" y="507"/>
                  </a:lnTo>
                  <a:lnTo>
                    <a:pt x="541" y="518"/>
                  </a:lnTo>
                  <a:lnTo>
                    <a:pt x="522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lnTo>
                    <a:pt x="299" y="587"/>
                  </a:lnTo>
                  <a:lnTo>
                    <a:pt x="286" y="588"/>
                  </a:lnTo>
                  <a:lnTo>
                    <a:pt x="273" y="588"/>
                  </a:lnTo>
                  <a:lnTo>
                    <a:pt x="260" y="588"/>
                  </a:lnTo>
                  <a:lnTo>
                    <a:pt x="246" y="588"/>
                  </a:lnTo>
                  <a:close/>
                  <a:moveTo>
                    <a:pt x="211" y="525"/>
                  </a:moveTo>
                  <a:lnTo>
                    <a:pt x="216" y="525"/>
                  </a:lnTo>
                  <a:lnTo>
                    <a:pt x="224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4" y="502"/>
                  </a:lnTo>
                  <a:lnTo>
                    <a:pt x="399" y="496"/>
                  </a:lnTo>
                  <a:lnTo>
                    <a:pt x="414" y="488"/>
                  </a:lnTo>
                  <a:lnTo>
                    <a:pt x="429" y="480"/>
                  </a:lnTo>
                  <a:lnTo>
                    <a:pt x="442" y="471"/>
                  </a:lnTo>
                  <a:lnTo>
                    <a:pt x="455" y="462"/>
                  </a:lnTo>
                  <a:lnTo>
                    <a:pt x="466" y="452"/>
                  </a:lnTo>
                  <a:lnTo>
                    <a:pt x="478" y="442"/>
                  </a:lnTo>
                  <a:lnTo>
                    <a:pt x="488" y="430"/>
                  </a:lnTo>
                  <a:lnTo>
                    <a:pt x="498" y="418"/>
                  </a:lnTo>
                  <a:lnTo>
                    <a:pt x="506" y="406"/>
                  </a:lnTo>
                  <a:lnTo>
                    <a:pt x="515" y="392"/>
                  </a:lnTo>
                  <a:lnTo>
                    <a:pt x="521" y="378"/>
                  </a:lnTo>
                  <a:lnTo>
                    <a:pt x="528" y="363"/>
                  </a:lnTo>
                  <a:lnTo>
                    <a:pt x="533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4" y="283"/>
                  </a:lnTo>
                  <a:lnTo>
                    <a:pt x="544" y="266"/>
                  </a:lnTo>
                  <a:lnTo>
                    <a:pt x="544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6" y="89"/>
                  </a:lnTo>
                  <a:lnTo>
                    <a:pt x="445" y="84"/>
                  </a:lnTo>
                  <a:lnTo>
                    <a:pt x="433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6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lnTo>
                    <a:pt x="300" y="61"/>
                  </a:lnTo>
                  <a:lnTo>
                    <a:pt x="281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" name="Freeform 37"/>
            <p:cNvSpPr>
              <a:spLocks/>
            </p:cNvSpPr>
            <p:nvPr userDrawn="1"/>
          </p:nvSpPr>
          <p:spPr bwMode="auto">
            <a:xfrm>
              <a:off x="1836" y="1336"/>
              <a:ext cx="47" cy="64"/>
            </a:xfrm>
            <a:custGeom>
              <a:avLst/>
              <a:gdLst>
                <a:gd name="T0" fmla="*/ 0 w 794"/>
                <a:gd name="T1" fmla="*/ 0 h 1081"/>
                <a:gd name="T2" fmla="*/ 0 w 794"/>
                <a:gd name="T3" fmla="*/ 0 h 1081"/>
                <a:gd name="T4" fmla="*/ 0 w 794"/>
                <a:gd name="T5" fmla="*/ 0 h 1081"/>
                <a:gd name="T6" fmla="*/ 0 w 794"/>
                <a:gd name="T7" fmla="*/ 0 h 1081"/>
                <a:gd name="T8" fmla="*/ 0 w 794"/>
                <a:gd name="T9" fmla="*/ 0 h 1081"/>
                <a:gd name="T10" fmla="*/ 0 w 794"/>
                <a:gd name="T11" fmla="*/ 0 h 1081"/>
                <a:gd name="T12" fmla="*/ 0 w 794"/>
                <a:gd name="T13" fmla="*/ 0 h 1081"/>
                <a:gd name="T14" fmla="*/ 0 w 794"/>
                <a:gd name="T15" fmla="*/ 0 h 1081"/>
                <a:gd name="T16" fmla="*/ 0 w 794"/>
                <a:gd name="T17" fmla="*/ 0 h 1081"/>
                <a:gd name="T18" fmla="*/ 0 w 794"/>
                <a:gd name="T19" fmla="*/ 0 h 1081"/>
                <a:gd name="T20" fmla="*/ 0 w 794"/>
                <a:gd name="T21" fmla="*/ 0 h 1081"/>
                <a:gd name="T22" fmla="*/ 0 w 794"/>
                <a:gd name="T23" fmla="*/ 0 h 1081"/>
                <a:gd name="T24" fmla="*/ 0 w 794"/>
                <a:gd name="T25" fmla="*/ 0 h 1081"/>
                <a:gd name="T26" fmla="*/ 0 w 794"/>
                <a:gd name="T27" fmla="*/ 0 h 1081"/>
                <a:gd name="T28" fmla="*/ 0 w 794"/>
                <a:gd name="T29" fmla="*/ 0 h 1081"/>
                <a:gd name="T30" fmla="*/ 0 w 794"/>
                <a:gd name="T31" fmla="*/ 0 h 1081"/>
                <a:gd name="T32" fmla="*/ 0 w 794"/>
                <a:gd name="T33" fmla="*/ 0 h 1081"/>
                <a:gd name="T34" fmla="*/ 0 w 794"/>
                <a:gd name="T35" fmla="*/ 0 h 1081"/>
                <a:gd name="T36" fmla="*/ 0 w 794"/>
                <a:gd name="T37" fmla="*/ 0 h 1081"/>
                <a:gd name="T38" fmla="*/ 0 w 794"/>
                <a:gd name="T39" fmla="*/ 0 h 1081"/>
                <a:gd name="T40" fmla="*/ 0 w 794"/>
                <a:gd name="T41" fmla="*/ 0 h 1081"/>
                <a:gd name="T42" fmla="*/ 0 w 794"/>
                <a:gd name="T43" fmla="*/ 0 h 1081"/>
                <a:gd name="T44" fmla="*/ 0 w 794"/>
                <a:gd name="T45" fmla="*/ 0 h 1081"/>
                <a:gd name="T46" fmla="*/ 0 w 794"/>
                <a:gd name="T47" fmla="*/ 0 h 1081"/>
                <a:gd name="T48" fmla="*/ 0 w 794"/>
                <a:gd name="T49" fmla="*/ 0 h 1081"/>
                <a:gd name="T50" fmla="*/ 0 w 794"/>
                <a:gd name="T51" fmla="*/ 0 h 1081"/>
                <a:gd name="T52" fmla="*/ 0 w 794"/>
                <a:gd name="T53" fmla="*/ 0 h 1081"/>
                <a:gd name="T54" fmla="*/ 0 w 794"/>
                <a:gd name="T55" fmla="*/ 0 h 1081"/>
                <a:gd name="T56" fmla="*/ 0 w 794"/>
                <a:gd name="T57" fmla="*/ 0 h 1081"/>
                <a:gd name="T58" fmla="*/ 0 w 794"/>
                <a:gd name="T59" fmla="*/ 0 h 1081"/>
                <a:gd name="T60" fmla="*/ 0 w 794"/>
                <a:gd name="T61" fmla="*/ 0 h 1081"/>
                <a:gd name="T62" fmla="*/ 0 w 794"/>
                <a:gd name="T63" fmla="*/ 0 h 1081"/>
                <a:gd name="T64" fmla="*/ 0 w 794"/>
                <a:gd name="T65" fmla="*/ 0 h 1081"/>
                <a:gd name="T66" fmla="*/ 0 w 794"/>
                <a:gd name="T67" fmla="*/ 0 h 1081"/>
                <a:gd name="T68" fmla="*/ 0 w 794"/>
                <a:gd name="T69" fmla="*/ 0 h 1081"/>
                <a:gd name="T70" fmla="*/ 0 w 794"/>
                <a:gd name="T71" fmla="*/ 0 h 1081"/>
                <a:gd name="T72" fmla="*/ 0 w 794"/>
                <a:gd name="T73" fmla="*/ 0 h 1081"/>
                <a:gd name="T74" fmla="*/ 0 w 794"/>
                <a:gd name="T75" fmla="*/ 0 h 1081"/>
                <a:gd name="T76" fmla="*/ 0 w 794"/>
                <a:gd name="T77" fmla="*/ 0 h 1081"/>
                <a:gd name="T78" fmla="*/ 0 w 794"/>
                <a:gd name="T79" fmla="*/ 0 h 1081"/>
                <a:gd name="T80" fmla="*/ 0 w 794"/>
                <a:gd name="T81" fmla="*/ 0 h 1081"/>
                <a:gd name="T82" fmla="*/ 0 w 794"/>
                <a:gd name="T83" fmla="*/ 0 h 1081"/>
                <a:gd name="T84" fmla="*/ 0 w 794"/>
                <a:gd name="T85" fmla="*/ 0 h 1081"/>
                <a:gd name="T86" fmla="*/ 0 w 794"/>
                <a:gd name="T87" fmla="*/ 0 h 1081"/>
                <a:gd name="T88" fmla="*/ 0 w 794"/>
                <a:gd name="T89" fmla="*/ 0 h 1081"/>
                <a:gd name="T90" fmla="*/ 0 w 794"/>
                <a:gd name="T91" fmla="*/ 0 h 1081"/>
                <a:gd name="T92" fmla="*/ 0 w 794"/>
                <a:gd name="T93" fmla="*/ 0 h 1081"/>
                <a:gd name="T94" fmla="*/ 0 w 794"/>
                <a:gd name="T95" fmla="*/ 0 h 1081"/>
                <a:gd name="T96" fmla="*/ 0 w 794"/>
                <a:gd name="T97" fmla="*/ 0 h 1081"/>
                <a:gd name="T98" fmla="*/ 0 w 794"/>
                <a:gd name="T99" fmla="*/ 0 h 1081"/>
                <a:gd name="T100" fmla="*/ 0 w 794"/>
                <a:gd name="T101" fmla="*/ 0 h 1081"/>
                <a:gd name="T102" fmla="*/ 0 w 794"/>
                <a:gd name="T103" fmla="*/ 0 h 1081"/>
                <a:gd name="T104" fmla="*/ 0 w 794"/>
                <a:gd name="T105" fmla="*/ 0 h 1081"/>
                <a:gd name="T106" fmla="*/ 0 w 794"/>
                <a:gd name="T107" fmla="*/ 0 h 1081"/>
                <a:gd name="T108" fmla="*/ 0 w 794"/>
                <a:gd name="T109" fmla="*/ 0 h 1081"/>
                <a:gd name="T110" fmla="*/ 0 w 794"/>
                <a:gd name="T111" fmla="*/ 0 h 1081"/>
                <a:gd name="T112" fmla="*/ 0 w 794"/>
                <a:gd name="T113" fmla="*/ 0 h 1081"/>
                <a:gd name="T114" fmla="*/ 0 w 794"/>
                <a:gd name="T115" fmla="*/ 0 h 1081"/>
                <a:gd name="T116" fmla="*/ 0 w 794"/>
                <a:gd name="T117" fmla="*/ 0 h 1081"/>
                <a:gd name="T118" fmla="*/ 0 w 794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4" h="1081">
                  <a:moveTo>
                    <a:pt x="139" y="530"/>
                  </a:moveTo>
                  <a:lnTo>
                    <a:pt x="139" y="1081"/>
                  </a:lnTo>
                  <a:lnTo>
                    <a:pt x="111" y="1078"/>
                  </a:lnTo>
                  <a:lnTo>
                    <a:pt x="99" y="1077"/>
                  </a:lnTo>
                  <a:lnTo>
                    <a:pt x="92" y="1077"/>
                  </a:lnTo>
                  <a:lnTo>
                    <a:pt x="69" y="1075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39" y="3"/>
                  </a:lnTo>
                  <a:lnTo>
                    <a:pt x="69" y="4"/>
                  </a:lnTo>
                  <a:lnTo>
                    <a:pt x="97" y="3"/>
                  </a:lnTo>
                  <a:lnTo>
                    <a:pt x="139" y="1"/>
                  </a:lnTo>
                  <a:lnTo>
                    <a:pt x="139" y="488"/>
                  </a:lnTo>
                  <a:lnTo>
                    <a:pt x="143" y="490"/>
                  </a:lnTo>
                  <a:lnTo>
                    <a:pt x="147" y="491"/>
                  </a:lnTo>
                  <a:lnTo>
                    <a:pt x="154" y="490"/>
                  </a:lnTo>
                  <a:lnTo>
                    <a:pt x="161" y="488"/>
                  </a:lnTo>
                  <a:lnTo>
                    <a:pt x="170" y="484"/>
                  </a:lnTo>
                  <a:lnTo>
                    <a:pt x="178" y="479"/>
                  </a:lnTo>
                  <a:lnTo>
                    <a:pt x="185" y="473"/>
                  </a:lnTo>
                  <a:lnTo>
                    <a:pt x="194" y="466"/>
                  </a:lnTo>
                  <a:lnTo>
                    <a:pt x="202" y="459"/>
                  </a:lnTo>
                  <a:lnTo>
                    <a:pt x="212" y="450"/>
                  </a:lnTo>
                  <a:lnTo>
                    <a:pt x="223" y="440"/>
                  </a:lnTo>
                  <a:lnTo>
                    <a:pt x="234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1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7" y="3"/>
                  </a:lnTo>
                  <a:lnTo>
                    <a:pt x="773" y="0"/>
                  </a:lnTo>
                  <a:lnTo>
                    <a:pt x="416" y="345"/>
                  </a:lnTo>
                  <a:lnTo>
                    <a:pt x="283" y="480"/>
                  </a:lnTo>
                  <a:lnTo>
                    <a:pt x="416" y="630"/>
                  </a:lnTo>
                  <a:lnTo>
                    <a:pt x="569" y="804"/>
                  </a:lnTo>
                  <a:lnTo>
                    <a:pt x="666" y="915"/>
                  </a:lnTo>
                  <a:lnTo>
                    <a:pt x="794" y="1073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2" y="1077"/>
                  </a:lnTo>
                  <a:lnTo>
                    <a:pt x="734" y="1077"/>
                  </a:lnTo>
                  <a:lnTo>
                    <a:pt x="707" y="1075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1" y="1001"/>
                  </a:lnTo>
                  <a:lnTo>
                    <a:pt x="535" y="967"/>
                  </a:lnTo>
                  <a:lnTo>
                    <a:pt x="511" y="937"/>
                  </a:lnTo>
                  <a:lnTo>
                    <a:pt x="165" y="535"/>
                  </a:lnTo>
                  <a:lnTo>
                    <a:pt x="160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42" y="526"/>
                  </a:lnTo>
                  <a:lnTo>
                    <a:pt x="141" y="528"/>
                  </a:lnTo>
                  <a:lnTo>
                    <a:pt x="140" y="529"/>
                  </a:lnTo>
                  <a:lnTo>
                    <a:pt x="139" y="53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" name="Freeform 38"/>
            <p:cNvSpPr>
              <a:spLocks noEditPoints="1"/>
            </p:cNvSpPr>
            <p:nvPr userDrawn="1"/>
          </p:nvSpPr>
          <p:spPr bwMode="auto">
            <a:xfrm>
              <a:off x="2454" y="1595"/>
              <a:ext cx="46" cy="64"/>
            </a:xfrm>
            <a:custGeom>
              <a:avLst/>
              <a:gdLst>
                <a:gd name="T0" fmla="*/ 0 w 790"/>
                <a:gd name="T1" fmla="*/ 0 h 1082"/>
                <a:gd name="T2" fmla="*/ 0 w 790"/>
                <a:gd name="T3" fmla="*/ 0 h 1082"/>
                <a:gd name="T4" fmla="*/ 0 w 790"/>
                <a:gd name="T5" fmla="*/ 0 h 1082"/>
                <a:gd name="T6" fmla="*/ 0 w 790"/>
                <a:gd name="T7" fmla="*/ 0 h 1082"/>
                <a:gd name="T8" fmla="*/ 0 w 790"/>
                <a:gd name="T9" fmla="*/ 0 h 1082"/>
                <a:gd name="T10" fmla="*/ 0 w 790"/>
                <a:gd name="T11" fmla="*/ 0 h 1082"/>
                <a:gd name="T12" fmla="*/ 0 w 790"/>
                <a:gd name="T13" fmla="*/ 0 h 1082"/>
                <a:gd name="T14" fmla="*/ 0 w 790"/>
                <a:gd name="T15" fmla="*/ 0 h 1082"/>
                <a:gd name="T16" fmla="*/ 0 w 790"/>
                <a:gd name="T17" fmla="*/ 0 h 1082"/>
                <a:gd name="T18" fmla="*/ 0 w 790"/>
                <a:gd name="T19" fmla="*/ 0 h 1082"/>
                <a:gd name="T20" fmla="*/ 0 w 790"/>
                <a:gd name="T21" fmla="*/ 0 h 1082"/>
                <a:gd name="T22" fmla="*/ 0 w 790"/>
                <a:gd name="T23" fmla="*/ 0 h 1082"/>
                <a:gd name="T24" fmla="*/ 0 w 790"/>
                <a:gd name="T25" fmla="*/ 0 h 1082"/>
                <a:gd name="T26" fmla="*/ 0 w 790"/>
                <a:gd name="T27" fmla="*/ 0 h 1082"/>
                <a:gd name="T28" fmla="*/ 0 w 790"/>
                <a:gd name="T29" fmla="*/ 0 h 1082"/>
                <a:gd name="T30" fmla="*/ 0 w 790"/>
                <a:gd name="T31" fmla="*/ 0 h 1082"/>
                <a:gd name="T32" fmla="*/ 0 w 790"/>
                <a:gd name="T33" fmla="*/ 0 h 1082"/>
                <a:gd name="T34" fmla="*/ 0 w 790"/>
                <a:gd name="T35" fmla="*/ 0 h 1082"/>
                <a:gd name="T36" fmla="*/ 0 w 790"/>
                <a:gd name="T37" fmla="*/ 0 h 1082"/>
                <a:gd name="T38" fmla="*/ 0 w 790"/>
                <a:gd name="T39" fmla="*/ 0 h 1082"/>
                <a:gd name="T40" fmla="*/ 0 w 790"/>
                <a:gd name="T41" fmla="*/ 0 h 1082"/>
                <a:gd name="T42" fmla="*/ 0 w 790"/>
                <a:gd name="T43" fmla="*/ 0 h 1082"/>
                <a:gd name="T44" fmla="*/ 0 w 790"/>
                <a:gd name="T45" fmla="*/ 0 h 1082"/>
                <a:gd name="T46" fmla="*/ 0 w 790"/>
                <a:gd name="T47" fmla="*/ 0 h 1082"/>
                <a:gd name="T48" fmla="*/ 0 w 790"/>
                <a:gd name="T49" fmla="*/ 0 h 1082"/>
                <a:gd name="T50" fmla="*/ 0 w 790"/>
                <a:gd name="T51" fmla="*/ 0 h 1082"/>
                <a:gd name="T52" fmla="*/ 0 w 790"/>
                <a:gd name="T53" fmla="*/ 0 h 1082"/>
                <a:gd name="T54" fmla="*/ 0 w 790"/>
                <a:gd name="T55" fmla="*/ 0 h 1082"/>
                <a:gd name="T56" fmla="*/ 0 w 790"/>
                <a:gd name="T57" fmla="*/ 0 h 1082"/>
                <a:gd name="T58" fmla="*/ 0 w 790"/>
                <a:gd name="T59" fmla="*/ 0 h 1082"/>
                <a:gd name="T60" fmla="*/ 0 w 790"/>
                <a:gd name="T61" fmla="*/ 0 h 1082"/>
                <a:gd name="T62" fmla="*/ 0 w 790"/>
                <a:gd name="T63" fmla="*/ 0 h 1082"/>
                <a:gd name="T64" fmla="*/ 0 w 790"/>
                <a:gd name="T65" fmla="*/ 0 h 1082"/>
                <a:gd name="T66" fmla="*/ 0 w 790"/>
                <a:gd name="T67" fmla="*/ 0 h 1082"/>
                <a:gd name="T68" fmla="*/ 0 w 790"/>
                <a:gd name="T69" fmla="*/ 0 h 1082"/>
                <a:gd name="T70" fmla="*/ 0 w 790"/>
                <a:gd name="T71" fmla="*/ 0 h 1082"/>
                <a:gd name="T72" fmla="*/ 0 w 790"/>
                <a:gd name="T73" fmla="*/ 0 h 1082"/>
                <a:gd name="T74" fmla="*/ 0 w 790"/>
                <a:gd name="T75" fmla="*/ 0 h 1082"/>
                <a:gd name="T76" fmla="*/ 0 w 790"/>
                <a:gd name="T77" fmla="*/ 0 h 1082"/>
                <a:gd name="T78" fmla="*/ 0 w 790"/>
                <a:gd name="T79" fmla="*/ 0 h 1082"/>
                <a:gd name="T80" fmla="*/ 0 w 790"/>
                <a:gd name="T81" fmla="*/ 0 h 1082"/>
                <a:gd name="T82" fmla="*/ 0 w 790"/>
                <a:gd name="T83" fmla="*/ 0 h 1082"/>
                <a:gd name="T84" fmla="*/ 0 w 790"/>
                <a:gd name="T85" fmla="*/ 0 h 1082"/>
                <a:gd name="T86" fmla="*/ 0 w 790"/>
                <a:gd name="T87" fmla="*/ 0 h 1082"/>
                <a:gd name="T88" fmla="*/ 0 w 790"/>
                <a:gd name="T89" fmla="*/ 0 h 1082"/>
                <a:gd name="T90" fmla="*/ 0 w 790"/>
                <a:gd name="T91" fmla="*/ 0 h 1082"/>
                <a:gd name="T92" fmla="*/ 0 w 790"/>
                <a:gd name="T93" fmla="*/ 0 h 1082"/>
                <a:gd name="T94" fmla="*/ 0 w 790"/>
                <a:gd name="T95" fmla="*/ 0 h 1082"/>
                <a:gd name="T96" fmla="*/ 0 w 790"/>
                <a:gd name="T97" fmla="*/ 0 h 1082"/>
                <a:gd name="T98" fmla="*/ 0 w 790"/>
                <a:gd name="T99" fmla="*/ 0 h 1082"/>
                <a:gd name="T100" fmla="*/ 0 w 790"/>
                <a:gd name="T101" fmla="*/ 0 h 1082"/>
                <a:gd name="T102" fmla="*/ 0 w 790"/>
                <a:gd name="T103" fmla="*/ 0 h 1082"/>
                <a:gd name="T104" fmla="*/ 0 w 790"/>
                <a:gd name="T105" fmla="*/ 0 h 1082"/>
                <a:gd name="T106" fmla="*/ 0 w 790"/>
                <a:gd name="T107" fmla="*/ 0 h 1082"/>
                <a:gd name="T108" fmla="*/ 0 w 790"/>
                <a:gd name="T109" fmla="*/ 0 h 1082"/>
                <a:gd name="T110" fmla="*/ 0 w 790"/>
                <a:gd name="T111" fmla="*/ 0 h 1082"/>
                <a:gd name="T112" fmla="*/ 0 w 790"/>
                <a:gd name="T113" fmla="*/ 0 h 1082"/>
                <a:gd name="T114" fmla="*/ 0 w 790"/>
                <a:gd name="T115" fmla="*/ 0 h 1082"/>
                <a:gd name="T116" fmla="*/ 0 w 790"/>
                <a:gd name="T117" fmla="*/ 0 h 1082"/>
                <a:gd name="T118" fmla="*/ 0 w 790"/>
                <a:gd name="T119" fmla="*/ 0 h 1082"/>
                <a:gd name="T120" fmla="*/ 0 w 790"/>
                <a:gd name="T121" fmla="*/ 0 h 1082"/>
                <a:gd name="T122" fmla="*/ 0 w 790"/>
                <a:gd name="T123" fmla="*/ 0 h 108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90" h="1082">
                  <a:moveTo>
                    <a:pt x="430" y="540"/>
                  </a:moveTo>
                  <a:lnTo>
                    <a:pt x="396" y="534"/>
                  </a:lnTo>
                  <a:lnTo>
                    <a:pt x="365" y="524"/>
                  </a:lnTo>
                  <a:lnTo>
                    <a:pt x="334" y="515"/>
                  </a:lnTo>
                  <a:lnTo>
                    <a:pt x="304" y="503"/>
                  </a:lnTo>
                  <a:lnTo>
                    <a:pt x="277" y="489"/>
                  </a:lnTo>
                  <a:lnTo>
                    <a:pt x="249" y="475"/>
                  </a:lnTo>
                  <a:lnTo>
                    <a:pt x="224" y="459"/>
                  </a:lnTo>
                  <a:lnTo>
                    <a:pt x="199" y="441"/>
                  </a:lnTo>
                  <a:lnTo>
                    <a:pt x="189" y="432"/>
                  </a:lnTo>
                  <a:lnTo>
                    <a:pt x="178" y="422"/>
                  </a:lnTo>
                  <a:lnTo>
                    <a:pt x="169" y="411"/>
                  </a:lnTo>
                  <a:lnTo>
                    <a:pt x="159" y="400"/>
                  </a:lnTo>
                  <a:lnTo>
                    <a:pt x="151" y="390"/>
                  </a:lnTo>
                  <a:lnTo>
                    <a:pt x="143" y="378"/>
                  </a:lnTo>
                  <a:lnTo>
                    <a:pt x="136" y="366"/>
                  </a:lnTo>
                  <a:lnTo>
                    <a:pt x="129" y="354"/>
                  </a:lnTo>
                  <a:lnTo>
                    <a:pt x="124" y="341"/>
                  </a:lnTo>
                  <a:lnTo>
                    <a:pt x="120" y="328"/>
                  </a:lnTo>
                  <a:lnTo>
                    <a:pt x="116" y="314"/>
                  </a:lnTo>
                  <a:lnTo>
                    <a:pt x="112" y="301"/>
                  </a:lnTo>
                  <a:lnTo>
                    <a:pt x="109" y="286"/>
                  </a:lnTo>
                  <a:lnTo>
                    <a:pt x="108" y="271"/>
                  </a:lnTo>
                  <a:lnTo>
                    <a:pt x="107" y="256"/>
                  </a:lnTo>
                  <a:lnTo>
                    <a:pt x="106" y="241"/>
                  </a:lnTo>
                  <a:lnTo>
                    <a:pt x="106" y="226"/>
                  </a:lnTo>
                  <a:lnTo>
                    <a:pt x="107" y="211"/>
                  </a:lnTo>
                  <a:lnTo>
                    <a:pt x="109" y="198"/>
                  </a:lnTo>
                  <a:lnTo>
                    <a:pt x="111" y="184"/>
                  </a:lnTo>
                  <a:lnTo>
                    <a:pt x="115" y="171"/>
                  </a:lnTo>
                  <a:lnTo>
                    <a:pt x="118" y="158"/>
                  </a:lnTo>
                  <a:lnTo>
                    <a:pt x="122" y="147"/>
                  </a:lnTo>
                  <a:lnTo>
                    <a:pt x="127" y="135"/>
                  </a:lnTo>
                  <a:lnTo>
                    <a:pt x="133" y="124"/>
                  </a:lnTo>
                  <a:lnTo>
                    <a:pt x="139" y="114"/>
                  </a:lnTo>
                  <a:lnTo>
                    <a:pt x="145" y="103"/>
                  </a:lnTo>
                  <a:lnTo>
                    <a:pt x="154" y="94"/>
                  </a:lnTo>
                  <a:lnTo>
                    <a:pt x="161" y="85"/>
                  </a:lnTo>
                  <a:lnTo>
                    <a:pt x="171" y="77"/>
                  </a:lnTo>
                  <a:lnTo>
                    <a:pt x="180" y="68"/>
                  </a:lnTo>
                  <a:lnTo>
                    <a:pt x="190" y="61"/>
                  </a:lnTo>
                  <a:lnTo>
                    <a:pt x="201" y="53"/>
                  </a:lnTo>
                  <a:lnTo>
                    <a:pt x="213" y="47"/>
                  </a:lnTo>
                  <a:lnTo>
                    <a:pt x="226" y="40"/>
                  </a:lnTo>
                  <a:lnTo>
                    <a:pt x="239" y="34"/>
                  </a:lnTo>
                  <a:lnTo>
                    <a:pt x="252" y="29"/>
                  </a:lnTo>
                  <a:lnTo>
                    <a:pt x="267" y="24"/>
                  </a:lnTo>
                  <a:lnTo>
                    <a:pt x="283" y="19"/>
                  </a:lnTo>
                  <a:lnTo>
                    <a:pt x="300" y="15"/>
                  </a:lnTo>
                  <a:lnTo>
                    <a:pt x="317" y="12"/>
                  </a:lnTo>
                  <a:lnTo>
                    <a:pt x="334" y="9"/>
                  </a:lnTo>
                  <a:lnTo>
                    <a:pt x="353" y="5"/>
                  </a:lnTo>
                  <a:lnTo>
                    <a:pt x="372" y="3"/>
                  </a:lnTo>
                  <a:lnTo>
                    <a:pt x="413" y="1"/>
                  </a:lnTo>
                  <a:lnTo>
                    <a:pt x="457" y="0"/>
                  </a:lnTo>
                  <a:lnTo>
                    <a:pt x="790" y="0"/>
                  </a:lnTo>
                  <a:lnTo>
                    <a:pt x="790" y="1081"/>
                  </a:lnTo>
                  <a:lnTo>
                    <a:pt x="764" y="1079"/>
                  </a:lnTo>
                  <a:lnTo>
                    <a:pt x="752" y="1079"/>
                  </a:lnTo>
                  <a:lnTo>
                    <a:pt x="745" y="1078"/>
                  </a:lnTo>
                  <a:lnTo>
                    <a:pt x="722" y="1075"/>
                  </a:lnTo>
                  <a:lnTo>
                    <a:pt x="698" y="1078"/>
                  </a:lnTo>
                  <a:lnTo>
                    <a:pt x="680" y="1079"/>
                  </a:lnTo>
                  <a:lnTo>
                    <a:pt x="653" y="1081"/>
                  </a:lnTo>
                  <a:lnTo>
                    <a:pt x="653" y="553"/>
                  </a:lnTo>
                  <a:lnTo>
                    <a:pt x="591" y="553"/>
                  </a:lnTo>
                  <a:lnTo>
                    <a:pt x="465" y="702"/>
                  </a:lnTo>
                  <a:lnTo>
                    <a:pt x="280" y="945"/>
                  </a:lnTo>
                  <a:lnTo>
                    <a:pt x="181" y="1082"/>
                  </a:lnTo>
                  <a:lnTo>
                    <a:pt x="143" y="1078"/>
                  </a:lnTo>
                  <a:lnTo>
                    <a:pt x="130" y="1078"/>
                  </a:lnTo>
                  <a:lnTo>
                    <a:pt x="123" y="1076"/>
                  </a:lnTo>
                  <a:lnTo>
                    <a:pt x="117" y="1075"/>
                  </a:lnTo>
                  <a:lnTo>
                    <a:pt x="91" y="1075"/>
                  </a:lnTo>
                  <a:lnTo>
                    <a:pt x="62" y="1078"/>
                  </a:lnTo>
                  <a:lnTo>
                    <a:pt x="36" y="1079"/>
                  </a:lnTo>
                  <a:lnTo>
                    <a:pt x="0" y="1081"/>
                  </a:lnTo>
                  <a:lnTo>
                    <a:pt x="30" y="1041"/>
                  </a:lnTo>
                  <a:lnTo>
                    <a:pt x="106" y="953"/>
                  </a:lnTo>
                  <a:lnTo>
                    <a:pt x="430" y="540"/>
                  </a:lnTo>
                  <a:close/>
                  <a:moveTo>
                    <a:pt x="518" y="56"/>
                  </a:moveTo>
                  <a:lnTo>
                    <a:pt x="484" y="56"/>
                  </a:lnTo>
                  <a:lnTo>
                    <a:pt x="457" y="57"/>
                  </a:lnTo>
                  <a:lnTo>
                    <a:pt x="436" y="59"/>
                  </a:lnTo>
                  <a:lnTo>
                    <a:pt x="421" y="61"/>
                  </a:lnTo>
                  <a:lnTo>
                    <a:pt x="400" y="65"/>
                  </a:lnTo>
                  <a:lnTo>
                    <a:pt x="379" y="70"/>
                  </a:lnTo>
                  <a:lnTo>
                    <a:pt x="361" y="76"/>
                  </a:lnTo>
                  <a:lnTo>
                    <a:pt x="344" y="83"/>
                  </a:lnTo>
                  <a:lnTo>
                    <a:pt x="329" y="91"/>
                  </a:lnTo>
                  <a:lnTo>
                    <a:pt x="314" y="101"/>
                  </a:lnTo>
                  <a:lnTo>
                    <a:pt x="301" y="112"/>
                  </a:lnTo>
                  <a:lnTo>
                    <a:pt x="289" y="123"/>
                  </a:lnTo>
                  <a:lnTo>
                    <a:pt x="280" y="137"/>
                  </a:lnTo>
                  <a:lnTo>
                    <a:pt x="270" y="151"/>
                  </a:lnTo>
                  <a:lnTo>
                    <a:pt x="263" y="166"/>
                  </a:lnTo>
                  <a:lnTo>
                    <a:pt x="257" y="183"/>
                  </a:lnTo>
                  <a:lnTo>
                    <a:pt x="252" y="200"/>
                  </a:lnTo>
                  <a:lnTo>
                    <a:pt x="249" y="219"/>
                  </a:lnTo>
                  <a:lnTo>
                    <a:pt x="247" y="238"/>
                  </a:lnTo>
                  <a:lnTo>
                    <a:pt x="246" y="259"/>
                  </a:lnTo>
                  <a:lnTo>
                    <a:pt x="247" y="280"/>
                  </a:lnTo>
                  <a:lnTo>
                    <a:pt x="249" y="301"/>
                  </a:lnTo>
                  <a:lnTo>
                    <a:pt x="254" y="321"/>
                  </a:lnTo>
                  <a:lnTo>
                    <a:pt x="260" y="340"/>
                  </a:lnTo>
                  <a:lnTo>
                    <a:pt x="268" y="358"/>
                  </a:lnTo>
                  <a:lnTo>
                    <a:pt x="278" y="375"/>
                  </a:lnTo>
                  <a:lnTo>
                    <a:pt x="288" y="391"/>
                  </a:lnTo>
                  <a:lnTo>
                    <a:pt x="301" y="406"/>
                  </a:lnTo>
                  <a:lnTo>
                    <a:pt x="316" y="419"/>
                  </a:lnTo>
                  <a:lnTo>
                    <a:pt x="332" y="433"/>
                  </a:lnTo>
                  <a:lnTo>
                    <a:pt x="348" y="445"/>
                  </a:lnTo>
                  <a:lnTo>
                    <a:pt x="366" y="456"/>
                  </a:lnTo>
                  <a:lnTo>
                    <a:pt x="385" y="464"/>
                  </a:lnTo>
                  <a:lnTo>
                    <a:pt x="405" y="472"/>
                  </a:lnTo>
                  <a:lnTo>
                    <a:pt x="426" y="480"/>
                  </a:lnTo>
                  <a:lnTo>
                    <a:pt x="448" y="485"/>
                  </a:lnTo>
                  <a:lnTo>
                    <a:pt x="476" y="489"/>
                  </a:lnTo>
                  <a:lnTo>
                    <a:pt x="507" y="493"/>
                  </a:lnTo>
                  <a:lnTo>
                    <a:pt x="540" y="494"/>
                  </a:lnTo>
                  <a:lnTo>
                    <a:pt x="579" y="495"/>
                  </a:lnTo>
                  <a:lnTo>
                    <a:pt x="653" y="495"/>
                  </a:lnTo>
                  <a:lnTo>
                    <a:pt x="653" y="60"/>
                  </a:lnTo>
                  <a:lnTo>
                    <a:pt x="589" y="56"/>
                  </a:lnTo>
                  <a:lnTo>
                    <a:pt x="518" y="5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" name="Freeform 39"/>
            <p:cNvSpPr>
              <a:spLocks/>
            </p:cNvSpPr>
            <p:nvPr userDrawn="1"/>
          </p:nvSpPr>
          <p:spPr bwMode="auto">
            <a:xfrm>
              <a:off x="2388" y="1595"/>
              <a:ext cx="56" cy="64"/>
            </a:xfrm>
            <a:custGeom>
              <a:avLst/>
              <a:gdLst>
                <a:gd name="T0" fmla="*/ 0 w 941"/>
                <a:gd name="T1" fmla="*/ 0 h 1081"/>
                <a:gd name="T2" fmla="*/ 0 w 941"/>
                <a:gd name="T3" fmla="*/ 0 h 1081"/>
                <a:gd name="T4" fmla="*/ 0 w 941"/>
                <a:gd name="T5" fmla="*/ 0 h 1081"/>
                <a:gd name="T6" fmla="*/ 0 w 941"/>
                <a:gd name="T7" fmla="*/ 0 h 1081"/>
                <a:gd name="T8" fmla="*/ 0 w 941"/>
                <a:gd name="T9" fmla="*/ 0 h 1081"/>
                <a:gd name="T10" fmla="*/ 0 w 941"/>
                <a:gd name="T11" fmla="*/ 0 h 1081"/>
                <a:gd name="T12" fmla="*/ 0 w 941"/>
                <a:gd name="T13" fmla="*/ 0 h 1081"/>
                <a:gd name="T14" fmla="*/ 0 w 941"/>
                <a:gd name="T15" fmla="*/ 0 h 1081"/>
                <a:gd name="T16" fmla="*/ 0 w 941"/>
                <a:gd name="T17" fmla="*/ 0 h 1081"/>
                <a:gd name="T18" fmla="*/ 0 w 941"/>
                <a:gd name="T19" fmla="*/ 0 h 1081"/>
                <a:gd name="T20" fmla="*/ 0 w 941"/>
                <a:gd name="T21" fmla="*/ 0 h 1081"/>
                <a:gd name="T22" fmla="*/ 0 w 941"/>
                <a:gd name="T23" fmla="*/ 0 h 1081"/>
                <a:gd name="T24" fmla="*/ 0 w 941"/>
                <a:gd name="T25" fmla="*/ 0 h 1081"/>
                <a:gd name="T26" fmla="*/ 0 w 941"/>
                <a:gd name="T27" fmla="*/ 0 h 1081"/>
                <a:gd name="T28" fmla="*/ 0 w 941"/>
                <a:gd name="T29" fmla="*/ 0 h 1081"/>
                <a:gd name="T30" fmla="*/ 0 w 941"/>
                <a:gd name="T31" fmla="*/ 0 h 1081"/>
                <a:gd name="T32" fmla="*/ 0 w 941"/>
                <a:gd name="T33" fmla="*/ 0 h 1081"/>
                <a:gd name="T34" fmla="*/ 0 w 941"/>
                <a:gd name="T35" fmla="*/ 0 h 1081"/>
                <a:gd name="T36" fmla="*/ 0 w 941"/>
                <a:gd name="T37" fmla="*/ 0 h 1081"/>
                <a:gd name="T38" fmla="*/ 0 w 941"/>
                <a:gd name="T39" fmla="*/ 0 h 1081"/>
                <a:gd name="T40" fmla="*/ 0 w 941"/>
                <a:gd name="T41" fmla="*/ 0 h 1081"/>
                <a:gd name="T42" fmla="*/ 0 w 941"/>
                <a:gd name="T43" fmla="*/ 0 h 1081"/>
                <a:gd name="T44" fmla="*/ 0 w 941"/>
                <a:gd name="T45" fmla="*/ 0 h 1081"/>
                <a:gd name="T46" fmla="*/ 0 w 941"/>
                <a:gd name="T47" fmla="*/ 0 h 1081"/>
                <a:gd name="T48" fmla="*/ 0 w 941"/>
                <a:gd name="T49" fmla="*/ 0 h 1081"/>
                <a:gd name="T50" fmla="*/ 0 w 941"/>
                <a:gd name="T51" fmla="*/ 0 h 1081"/>
                <a:gd name="T52" fmla="*/ 0 w 941"/>
                <a:gd name="T53" fmla="*/ 0 h 1081"/>
                <a:gd name="T54" fmla="*/ 0 w 941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1" h="1081">
                  <a:moveTo>
                    <a:pt x="138" y="824"/>
                  </a:moveTo>
                  <a:lnTo>
                    <a:pt x="154" y="824"/>
                  </a:lnTo>
                  <a:lnTo>
                    <a:pt x="872" y="0"/>
                  </a:lnTo>
                  <a:lnTo>
                    <a:pt x="941" y="0"/>
                  </a:lnTo>
                  <a:lnTo>
                    <a:pt x="941" y="1081"/>
                  </a:lnTo>
                  <a:lnTo>
                    <a:pt x="921" y="1079"/>
                  </a:lnTo>
                  <a:lnTo>
                    <a:pt x="903" y="1076"/>
                  </a:lnTo>
                  <a:lnTo>
                    <a:pt x="886" y="1076"/>
                  </a:lnTo>
                  <a:lnTo>
                    <a:pt x="872" y="1075"/>
                  </a:lnTo>
                  <a:lnTo>
                    <a:pt x="859" y="1076"/>
                  </a:lnTo>
                  <a:lnTo>
                    <a:pt x="843" y="1076"/>
                  </a:lnTo>
                  <a:lnTo>
                    <a:pt x="824" y="1079"/>
                  </a:lnTo>
                  <a:lnTo>
                    <a:pt x="803" y="1081"/>
                  </a:lnTo>
                  <a:lnTo>
                    <a:pt x="803" y="219"/>
                  </a:lnTo>
                  <a:lnTo>
                    <a:pt x="786" y="219"/>
                  </a:lnTo>
                  <a:lnTo>
                    <a:pt x="129" y="984"/>
                  </a:lnTo>
                  <a:lnTo>
                    <a:pt x="106" y="1011"/>
                  </a:lnTo>
                  <a:lnTo>
                    <a:pt x="83" y="1036"/>
                  </a:lnTo>
                  <a:lnTo>
                    <a:pt x="64" y="1059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3"/>
                  </a:lnTo>
                  <a:lnTo>
                    <a:pt x="44" y="4"/>
                  </a:lnTo>
                  <a:lnTo>
                    <a:pt x="69" y="4"/>
                  </a:lnTo>
                  <a:lnTo>
                    <a:pt x="138" y="0"/>
                  </a:lnTo>
                  <a:lnTo>
                    <a:pt x="138" y="8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0" name="Freeform 40"/>
            <p:cNvSpPr>
              <a:spLocks/>
            </p:cNvSpPr>
            <p:nvPr userDrawn="1"/>
          </p:nvSpPr>
          <p:spPr bwMode="auto">
            <a:xfrm>
              <a:off x="2316" y="1595"/>
              <a:ext cx="55" cy="64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w 942"/>
                <a:gd name="T57" fmla="*/ 0 h 1081"/>
                <a:gd name="T58" fmla="*/ 0 w 942"/>
                <a:gd name="T59" fmla="*/ 0 h 1081"/>
                <a:gd name="T60" fmla="*/ 0 w 942"/>
                <a:gd name="T61" fmla="*/ 0 h 1081"/>
                <a:gd name="T62" fmla="*/ 0 w 942"/>
                <a:gd name="T63" fmla="*/ 0 h 1081"/>
                <a:gd name="T64" fmla="*/ 0 w 942"/>
                <a:gd name="T65" fmla="*/ 0 h 1081"/>
                <a:gd name="T66" fmla="*/ 0 w 942"/>
                <a:gd name="T67" fmla="*/ 0 h 1081"/>
                <a:gd name="T68" fmla="*/ 0 w 942"/>
                <a:gd name="T69" fmla="*/ 0 h 1081"/>
                <a:gd name="T70" fmla="*/ 0 w 942"/>
                <a:gd name="T71" fmla="*/ 0 h 1081"/>
                <a:gd name="T72" fmla="*/ 0 w 942"/>
                <a:gd name="T73" fmla="*/ 0 h 1081"/>
                <a:gd name="T74" fmla="*/ 0 w 942"/>
                <a:gd name="T75" fmla="*/ 0 h 1081"/>
                <a:gd name="T76" fmla="*/ 0 w 942"/>
                <a:gd name="T77" fmla="*/ 0 h 1081"/>
                <a:gd name="T78" fmla="*/ 0 w 942"/>
                <a:gd name="T79" fmla="*/ 0 h 1081"/>
                <a:gd name="T80" fmla="*/ 0 w 942"/>
                <a:gd name="T81" fmla="*/ 0 h 1081"/>
                <a:gd name="T82" fmla="*/ 0 w 942"/>
                <a:gd name="T83" fmla="*/ 0 h 1081"/>
                <a:gd name="T84" fmla="*/ 0 w 942"/>
                <a:gd name="T85" fmla="*/ 0 h 1081"/>
                <a:gd name="T86" fmla="*/ 0 w 942"/>
                <a:gd name="T87" fmla="*/ 0 h 1081"/>
                <a:gd name="T88" fmla="*/ 0 w 942"/>
                <a:gd name="T89" fmla="*/ 0 h 1081"/>
                <a:gd name="T90" fmla="*/ 0 w 942"/>
                <a:gd name="T91" fmla="*/ 0 h 1081"/>
                <a:gd name="T92" fmla="*/ 0 w 942"/>
                <a:gd name="T93" fmla="*/ 0 h 1081"/>
                <a:gd name="T94" fmla="*/ 0 w 942"/>
                <a:gd name="T95" fmla="*/ 0 h 1081"/>
                <a:gd name="T96" fmla="*/ 0 w 942"/>
                <a:gd name="T97" fmla="*/ 0 h 1081"/>
                <a:gd name="T98" fmla="*/ 0 w 942"/>
                <a:gd name="T99" fmla="*/ 0 h 1081"/>
                <a:gd name="T100" fmla="*/ 0 w 942"/>
                <a:gd name="T101" fmla="*/ 0 h 1081"/>
                <a:gd name="T102" fmla="*/ 0 w 942"/>
                <a:gd name="T103" fmla="*/ 0 h 1081"/>
                <a:gd name="T104" fmla="*/ 0 w 942"/>
                <a:gd name="T105" fmla="*/ 0 h 1081"/>
                <a:gd name="T106" fmla="*/ 0 w 942"/>
                <a:gd name="T107" fmla="*/ 0 h 1081"/>
                <a:gd name="T108" fmla="*/ 0 w 942"/>
                <a:gd name="T109" fmla="*/ 0 h 1081"/>
                <a:gd name="T110" fmla="*/ 0 w 942"/>
                <a:gd name="T111" fmla="*/ 0 h 1081"/>
                <a:gd name="T112" fmla="*/ 0 w 942"/>
                <a:gd name="T113" fmla="*/ 0 h 10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2" h="1081">
                  <a:moveTo>
                    <a:pt x="69" y="4"/>
                  </a:moveTo>
                  <a:lnTo>
                    <a:pt x="96" y="3"/>
                  </a:lnTo>
                  <a:lnTo>
                    <a:pt x="139" y="0"/>
                  </a:lnTo>
                  <a:lnTo>
                    <a:pt x="139" y="453"/>
                  </a:lnTo>
                  <a:lnTo>
                    <a:pt x="472" y="461"/>
                  </a:lnTo>
                  <a:lnTo>
                    <a:pt x="489" y="460"/>
                  </a:lnTo>
                  <a:lnTo>
                    <a:pt x="509" y="460"/>
                  </a:lnTo>
                  <a:lnTo>
                    <a:pt x="528" y="459"/>
                  </a:lnTo>
                  <a:lnTo>
                    <a:pt x="549" y="459"/>
                  </a:lnTo>
                  <a:lnTo>
                    <a:pt x="570" y="458"/>
                  </a:lnTo>
                  <a:lnTo>
                    <a:pt x="592" y="457"/>
                  </a:lnTo>
                  <a:lnTo>
                    <a:pt x="614" y="457"/>
                  </a:lnTo>
                  <a:lnTo>
                    <a:pt x="639" y="456"/>
                  </a:lnTo>
                  <a:lnTo>
                    <a:pt x="662" y="456"/>
                  </a:lnTo>
                  <a:lnTo>
                    <a:pt x="684" y="454"/>
                  </a:lnTo>
                  <a:lnTo>
                    <a:pt x="707" y="454"/>
                  </a:lnTo>
                  <a:lnTo>
                    <a:pt x="727" y="454"/>
                  </a:lnTo>
                  <a:lnTo>
                    <a:pt x="747" y="453"/>
                  </a:lnTo>
                  <a:lnTo>
                    <a:pt x="766" y="453"/>
                  </a:lnTo>
                  <a:lnTo>
                    <a:pt x="785" y="453"/>
                  </a:lnTo>
                  <a:lnTo>
                    <a:pt x="802" y="453"/>
                  </a:lnTo>
                  <a:lnTo>
                    <a:pt x="802" y="0"/>
                  </a:lnTo>
                  <a:lnTo>
                    <a:pt x="843" y="3"/>
                  </a:lnTo>
                  <a:lnTo>
                    <a:pt x="873" y="4"/>
                  </a:lnTo>
                  <a:lnTo>
                    <a:pt x="900" y="3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13" y="1079"/>
                  </a:lnTo>
                  <a:lnTo>
                    <a:pt x="902" y="1079"/>
                  </a:lnTo>
                  <a:lnTo>
                    <a:pt x="894" y="1078"/>
                  </a:lnTo>
                  <a:lnTo>
                    <a:pt x="873" y="1075"/>
                  </a:lnTo>
                  <a:lnTo>
                    <a:pt x="849" y="1078"/>
                  </a:lnTo>
                  <a:lnTo>
                    <a:pt x="827" y="1079"/>
                  </a:lnTo>
                  <a:lnTo>
                    <a:pt x="802" y="1081"/>
                  </a:lnTo>
                  <a:lnTo>
                    <a:pt x="802" y="537"/>
                  </a:lnTo>
                  <a:lnTo>
                    <a:pt x="692" y="535"/>
                  </a:lnTo>
                  <a:lnTo>
                    <a:pt x="564" y="529"/>
                  </a:lnTo>
                  <a:lnTo>
                    <a:pt x="379" y="529"/>
                  </a:lnTo>
                  <a:lnTo>
                    <a:pt x="367" y="529"/>
                  </a:lnTo>
                  <a:lnTo>
                    <a:pt x="351" y="530"/>
                  </a:lnTo>
                  <a:lnTo>
                    <a:pt x="332" y="530"/>
                  </a:lnTo>
                  <a:lnTo>
                    <a:pt x="310" y="531"/>
                  </a:lnTo>
                  <a:lnTo>
                    <a:pt x="289" y="533"/>
                  </a:lnTo>
                  <a:lnTo>
                    <a:pt x="272" y="534"/>
                  </a:lnTo>
                  <a:lnTo>
                    <a:pt x="259" y="535"/>
                  </a:lnTo>
                  <a:lnTo>
                    <a:pt x="250" y="535"/>
                  </a:lnTo>
                  <a:lnTo>
                    <a:pt x="139" y="537"/>
                  </a:lnTo>
                  <a:lnTo>
                    <a:pt x="139" y="1081"/>
                  </a:lnTo>
                  <a:lnTo>
                    <a:pt x="110" y="1079"/>
                  </a:lnTo>
                  <a:lnTo>
                    <a:pt x="99" y="1079"/>
                  </a:lnTo>
                  <a:lnTo>
                    <a:pt x="91" y="1078"/>
                  </a:lnTo>
                  <a:lnTo>
                    <a:pt x="69" y="1075"/>
                  </a:ln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40" y="3"/>
                  </a:lnTo>
                  <a:lnTo>
                    <a:pt x="69" y="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1" name="Freeform 41"/>
            <p:cNvSpPr>
              <a:spLocks/>
            </p:cNvSpPr>
            <p:nvPr userDrawn="1"/>
          </p:nvSpPr>
          <p:spPr bwMode="auto">
            <a:xfrm>
              <a:off x="2269" y="1595"/>
              <a:ext cx="34" cy="64"/>
            </a:xfrm>
            <a:custGeom>
              <a:avLst/>
              <a:gdLst>
                <a:gd name="T0" fmla="*/ 0 w 571"/>
                <a:gd name="T1" fmla="*/ 0 h 1075"/>
                <a:gd name="T2" fmla="*/ 0 w 571"/>
                <a:gd name="T3" fmla="*/ 0 h 1075"/>
                <a:gd name="T4" fmla="*/ 0 w 571"/>
                <a:gd name="T5" fmla="*/ 0 h 1075"/>
                <a:gd name="T6" fmla="*/ 0 w 571"/>
                <a:gd name="T7" fmla="*/ 0 h 1075"/>
                <a:gd name="T8" fmla="*/ 0 w 571"/>
                <a:gd name="T9" fmla="*/ 0 h 1075"/>
                <a:gd name="T10" fmla="*/ 0 w 571"/>
                <a:gd name="T11" fmla="*/ 0 h 1075"/>
                <a:gd name="T12" fmla="*/ 0 w 571"/>
                <a:gd name="T13" fmla="*/ 0 h 1075"/>
                <a:gd name="T14" fmla="*/ 0 w 571"/>
                <a:gd name="T15" fmla="*/ 0 h 1075"/>
                <a:gd name="T16" fmla="*/ 0 w 571"/>
                <a:gd name="T17" fmla="*/ 0 h 1075"/>
                <a:gd name="T18" fmla="*/ 0 w 571"/>
                <a:gd name="T19" fmla="*/ 0 h 1075"/>
                <a:gd name="T20" fmla="*/ 0 w 571"/>
                <a:gd name="T21" fmla="*/ 0 h 1075"/>
                <a:gd name="T22" fmla="*/ 0 w 571"/>
                <a:gd name="T23" fmla="*/ 0 h 1075"/>
                <a:gd name="T24" fmla="*/ 0 w 571"/>
                <a:gd name="T25" fmla="*/ 0 h 1075"/>
                <a:gd name="T26" fmla="*/ 0 w 571"/>
                <a:gd name="T27" fmla="*/ 0 h 1075"/>
                <a:gd name="T28" fmla="*/ 0 w 571"/>
                <a:gd name="T29" fmla="*/ 0 h 1075"/>
                <a:gd name="T30" fmla="*/ 0 w 571"/>
                <a:gd name="T31" fmla="*/ 0 h 1075"/>
                <a:gd name="T32" fmla="*/ 0 w 571"/>
                <a:gd name="T33" fmla="*/ 0 h 1075"/>
                <a:gd name="T34" fmla="*/ 0 w 571"/>
                <a:gd name="T35" fmla="*/ 0 h 1075"/>
                <a:gd name="T36" fmla="*/ 0 w 571"/>
                <a:gd name="T37" fmla="*/ 0 h 1075"/>
                <a:gd name="T38" fmla="*/ 0 w 571"/>
                <a:gd name="T39" fmla="*/ 0 h 1075"/>
                <a:gd name="T40" fmla="*/ 0 w 571"/>
                <a:gd name="T41" fmla="*/ 0 h 1075"/>
                <a:gd name="T42" fmla="*/ 0 w 571"/>
                <a:gd name="T43" fmla="*/ 0 h 1075"/>
                <a:gd name="T44" fmla="*/ 0 w 571"/>
                <a:gd name="T45" fmla="*/ 0 h 1075"/>
                <a:gd name="T46" fmla="*/ 0 w 571"/>
                <a:gd name="T47" fmla="*/ 0 h 1075"/>
                <a:gd name="T48" fmla="*/ 0 w 571"/>
                <a:gd name="T49" fmla="*/ 0 h 1075"/>
                <a:gd name="T50" fmla="*/ 0 w 571"/>
                <a:gd name="T51" fmla="*/ 0 h 1075"/>
                <a:gd name="T52" fmla="*/ 0 w 571"/>
                <a:gd name="T53" fmla="*/ 0 h 1075"/>
                <a:gd name="T54" fmla="*/ 0 w 571"/>
                <a:gd name="T55" fmla="*/ 0 h 1075"/>
                <a:gd name="T56" fmla="*/ 0 w 571"/>
                <a:gd name="T57" fmla="*/ 0 h 1075"/>
                <a:gd name="T58" fmla="*/ 0 w 571"/>
                <a:gd name="T59" fmla="*/ 0 h 1075"/>
                <a:gd name="T60" fmla="*/ 0 w 571"/>
                <a:gd name="T61" fmla="*/ 0 h 1075"/>
                <a:gd name="T62" fmla="*/ 0 w 571"/>
                <a:gd name="T63" fmla="*/ 0 h 1075"/>
                <a:gd name="T64" fmla="*/ 0 w 571"/>
                <a:gd name="T65" fmla="*/ 0 h 1075"/>
                <a:gd name="T66" fmla="*/ 0 w 571"/>
                <a:gd name="T67" fmla="*/ 0 h 1075"/>
                <a:gd name="T68" fmla="*/ 0 w 571"/>
                <a:gd name="T69" fmla="*/ 0 h 1075"/>
                <a:gd name="T70" fmla="*/ 0 w 571"/>
                <a:gd name="T71" fmla="*/ 0 h 1075"/>
                <a:gd name="T72" fmla="*/ 0 w 571"/>
                <a:gd name="T73" fmla="*/ 0 h 1075"/>
                <a:gd name="T74" fmla="*/ 0 w 571"/>
                <a:gd name="T75" fmla="*/ 0 h 1075"/>
                <a:gd name="T76" fmla="*/ 0 w 571"/>
                <a:gd name="T77" fmla="*/ 0 h 1075"/>
                <a:gd name="T78" fmla="*/ 0 w 571"/>
                <a:gd name="T79" fmla="*/ 0 h 1075"/>
                <a:gd name="T80" fmla="*/ 0 w 571"/>
                <a:gd name="T81" fmla="*/ 0 h 1075"/>
                <a:gd name="T82" fmla="*/ 0 w 571"/>
                <a:gd name="T83" fmla="*/ 0 h 1075"/>
                <a:gd name="T84" fmla="*/ 0 w 571"/>
                <a:gd name="T85" fmla="*/ 0 h 1075"/>
                <a:gd name="T86" fmla="*/ 0 w 571"/>
                <a:gd name="T87" fmla="*/ 0 h 1075"/>
                <a:gd name="T88" fmla="*/ 0 w 571"/>
                <a:gd name="T89" fmla="*/ 0 h 1075"/>
                <a:gd name="T90" fmla="*/ 0 w 571"/>
                <a:gd name="T91" fmla="*/ 0 h 1075"/>
                <a:gd name="T92" fmla="*/ 0 w 571"/>
                <a:gd name="T93" fmla="*/ 0 h 1075"/>
                <a:gd name="T94" fmla="*/ 0 w 571"/>
                <a:gd name="T95" fmla="*/ 0 h 1075"/>
                <a:gd name="T96" fmla="*/ 0 w 571"/>
                <a:gd name="T97" fmla="*/ 0 h 1075"/>
                <a:gd name="T98" fmla="*/ 0 w 571"/>
                <a:gd name="T99" fmla="*/ 0 h 1075"/>
                <a:gd name="T100" fmla="*/ 0 w 571"/>
                <a:gd name="T101" fmla="*/ 0 h 1075"/>
                <a:gd name="T102" fmla="*/ 0 w 571"/>
                <a:gd name="T103" fmla="*/ 0 h 10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1" h="1075">
                  <a:moveTo>
                    <a:pt x="266" y="999"/>
                  </a:moveTo>
                  <a:lnTo>
                    <a:pt x="318" y="998"/>
                  </a:lnTo>
                  <a:lnTo>
                    <a:pt x="362" y="997"/>
                  </a:lnTo>
                  <a:lnTo>
                    <a:pt x="397" y="996"/>
                  </a:lnTo>
                  <a:lnTo>
                    <a:pt x="425" y="996"/>
                  </a:lnTo>
                  <a:lnTo>
                    <a:pt x="440" y="996"/>
                  </a:lnTo>
                  <a:lnTo>
                    <a:pt x="456" y="995"/>
                  </a:lnTo>
                  <a:lnTo>
                    <a:pt x="472" y="994"/>
                  </a:lnTo>
                  <a:lnTo>
                    <a:pt x="488" y="994"/>
                  </a:lnTo>
                  <a:lnTo>
                    <a:pt x="505" y="990"/>
                  </a:lnTo>
                  <a:lnTo>
                    <a:pt x="524" y="987"/>
                  </a:lnTo>
                  <a:lnTo>
                    <a:pt x="545" y="984"/>
                  </a:lnTo>
                  <a:lnTo>
                    <a:pt x="571" y="981"/>
                  </a:lnTo>
                  <a:lnTo>
                    <a:pt x="569" y="998"/>
                  </a:lnTo>
                  <a:lnTo>
                    <a:pt x="565" y="1014"/>
                  </a:lnTo>
                  <a:lnTo>
                    <a:pt x="564" y="1030"/>
                  </a:lnTo>
                  <a:lnTo>
                    <a:pt x="565" y="1042"/>
                  </a:lnTo>
                  <a:lnTo>
                    <a:pt x="565" y="1051"/>
                  </a:lnTo>
                  <a:lnTo>
                    <a:pt x="571" y="1075"/>
                  </a:lnTo>
                  <a:lnTo>
                    <a:pt x="0" y="1075"/>
                  </a:lnTo>
                  <a:lnTo>
                    <a:pt x="0" y="0"/>
                  </a:lnTo>
                  <a:lnTo>
                    <a:pt x="559" y="0"/>
                  </a:lnTo>
                  <a:lnTo>
                    <a:pt x="557" y="29"/>
                  </a:lnTo>
                  <a:lnTo>
                    <a:pt x="556" y="49"/>
                  </a:lnTo>
                  <a:lnTo>
                    <a:pt x="557" y="67"/>
                  </a:lnTo>
                  <a:lnTo>
                    <a:pt x="559" y="96"/>
                  </a:lnTo>
                  <a:lnTo>
                    <a:pt x="540" y="91"/>
                  </a:lnTo>
                  <a:lnTo>
                    <a:pt x="523" y="88"/>
                  </a:lnTo>
                  <a:lnTo>
                    <a:pt x="508" y="86"/>
                  </a:lnTo>
                  <a:lnTo>
                    <a:pt x="497" y="84"/>
                  </a:lnTo>
                  <a:lnTo>
                    <a:pt x="478" y="82"/>
                  </a:lnTo>
                  <a:lnTo>
                    <a:pt x="457" y="80"/>
                  </a:lnTo>
                  <a:lnTo>
                    <a:pt x="438" y="79"/>
                  </a:lnTo>
                  <a:lnTo>
                    <a:pt x="419" y="78"/>
                  </a:lnTo>
                  <a:lnTo>
                    <a:pt x="261" y="76"/>
                  </a:lnTo>
                  <a:lnTo>
                    <a:pt x="139" y="76"/>
                  </a:lnTo>
                  <a:lnTo>
                    <a:pt x="139" y="471"/>
                  </a:lnTo>
                  <a:lnTo>
                    <a:pt x="427" y="471"/>
                  </a:lnTo>
                  <a:lnTo>
                    <a:pt x="473" y="467"/>
                  </a:lnTo>
                  <a:lnTo>
                    <a:pt x="524" y="463"/>
                  </a:lnTo>
                  <a:lnTo>
                    <a:pt x="521" y="487"/>
                  </a:lnTo>
                  <a:lnTo>
                    <a:pt x="520" y="504"/>
                  </a:lnTo>
                  <a:lnTo>
                    <a:pt x="521" y="521"/>
                  </a:lnTo>
                  <a:lnTo>
                    <a:pt x="524" y="548"/>
                  </a:lnTo>
                  <a:lnTo>
                    <a:pt x="473" y="545"/>
                  </a:lnTo>
                  <a:lnTo>
                    <a:pt x="427" y="540"/>
                  </a:lnTo>
                  <a:lnTo>
                    <a:pt x="139" y="540"/>
                  </a:lnTo>
                  <a:lnTo>
                    <a:pt x="139" y="1002"/>
                  </a:lnTo>
                  <a:lnTo>
                    <a:pt x="153" y="1001"/>
                  </a:lnTo>
                  <a:lnTo>
                    <a:pt x="179" y="1001"/>
                  </a:lnTo>
                  <a:lnTo>
                    <a:pt x="217" y="1000"/>
                  </a:lnTo>
                  <a:lnTo>
                    <a:pt x="266" y="99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" name="Freeform 42"/>
            <p:cNvSpPr>
              <a:spLocks/>
            </p:cNvSpPr>
            <p:nvPr userDrawn="1"/>
          </p:nvSpPr>
          <p:spPr bwMode="auto">
            <a:xfrm>
              <a:off x="2187" y="1595"/>
              <a:ext cx="66" cy="64"/>
            </a:xfrm>
            <a:custGeom>
              <a:avLst/>
              <a:gdLst>
                <a:gd name="T0" fmla="*/ 0 w 1117"/>
                <a:gd name="T1" fmla="*/ 0 h 1086"/>
                <a:gd name="T2" fmla="*/ 0 w 1117"/>
                <a:gd name="T3" fmla="*/ 0 h 1086"/>
                <a:gd name="T4" fmla="*/ 0 w 1117"/>
                <a:gd name="T5" fmla="*/ 0 h 1086"/>
                <a:gd name="T6" fmla="*/ 0 w 1117"/>
                <a:gd name="T7" fmla="*/ 0 h 1086"/>
                <a:gd name="T8" fmla="*/ 0 w 1117"/>
                <a:gd name="T9" fmla="*/ 0 h 1086"/>
                <a:gd name="T10" fmla="*/ 0 w 1117"/>
                <a:gd name="T11" fmla="*/ 0 h 1086"/>
                <a:gd name="T12" fmla="*/ 0 w 1117"/>
                <a:gd name="T13" fmla="*/ 0 h 1086"/>
                <a:gd name="T14" fmla="*/ 0 w 1117"/>
                <a:gd name="T15" fmla="*/ 0 h 1086"/>
                <a:gd name="T16" fmla="*/ 0 w 1117"/>
                <a:gd name="T17" fmla="*/ 0 h 1086"/>
                <a:gd name="T18" fmla="*/ 0 w 1117"/>
                <a:gd name="T19" fmla="*/ 0 h 1086"/>
                <a:gd name="T20" fmla="*/ 0 w 1117"/>
                <a:gd name="T21" fmla="*/ 0 h 1086"/>
                <a:gd name="T22" fmla="*/ 0 w 1117"/>
                <a:gd name="T23" fmla="*/ 0 h 1086"/>
                <a:gd name="T24" fmla="*/ 0 w 1117"/>
                <a:gd name="T25" fmla="*/ 0 h 1086"/>
                <a:gd name="T26" fmla="*/ 0 w 1117"/>
                <a:gd name="T27" fmla="*/ 0 h 1086"/>
                <a:gd name="T28" fmla="*/ 0 w 1117"/>
                <a:gd name="T29" fmla="*/ 0 h 1086"/>
                <a:gd name="T30" fmla="*/ 0 w 1117"/>
                <a:gd name="T31" fmla="*/ 0 h 1086"/>
                <a:gd name="T32" fmla="*/ 0 w 1117"/>
                <a:gd name="T33" fmla="*/ 0 h 1086"/>
                <a:gd name="T34" fmla="*/ 0 w 1117"/>
                <a:gd name="T35" fmla="*/ 0 h 1086"/>
                <a:gd name="T36" fmla="*/ 0 w 1117"/>
                <a:gd name="T37" fmla="*/ 0 h 1086"/>
                <a:gd name="T38" fmla="*/ 0 w 1117"/>
                <a:gd name="T39" fmla="*/ 0 h 1086"/>
                <a:gd name="T40" fmla="*/ 0 w 1117"/>
                <a:gd name="T41" fmla="*/ 0 h 1086"/>
                <a:gd name="T42" fmla="*/ 0 w 1117"/>
                <a:gd name="T43" fmla="*/ 0 h 1086"/>
                <a:gd name="T44" fmla="*/ 0 w 1117"/>
                <a:gd name="T45" fmla="*/ 0 h 1086"/>
                <a:gd name="T46" fmla="*/ 0 w 1117"/>
                <a:gd name="T47" fmla="*/ 0 h 1086"/>
                <a:gd name="T48" fmla="*/ 0 w 1117"/>
                <a:gd name="T49" fmla="*/ 0 h 1086"/>
                <a:gd name="T50" fmla="*/ 0 w 1117"/>
                <a:gd name="T51" fmla="*/ 0 h 1086"/>
                <a:gd name="T52" fmla="*/ 0 w 1117"/>
                <a:gd name="T53" fmla="*/ 0 h 1086"/>
                <a:gd name="T54" fmla="*/ 0 w 1117"/>
                <a:gd name="T55" fmla="*/ 0 h 1086"/>
                <a:gd name="T56" fmla="*/ 0 w 1117"/>
                <a:gd name="T57" fmla="*/ 0 h 1086"/>
                <a:gd name="T58" fmla="*/ 0 w 1117"/>
                <a:gd name="T59" fmla="*/ 0 h 1086"/>
                <a:gd name="T60" fmla="*/ 0 w 1117"/>
                <a:gd name="T61" fmla="*/ 0 h 1086"/>
                <a:gd name="T62" fmla="*/ 0 w 1117"/>
                <a:gd name="T63" fmla="*/ 0 h 1086"/>
                <a:gd name="T64" fmla="*/ 0 w 1117"/>
                <a:gd name="T65" fmla="*/ 0 h 1086"/>
                <a:gd name="T66" fmla="*/ 0 w 1117"/>
                <a:gd name="T67" fmla="*/ 0 h 1086"/>
                <a:gd name="T68" fmla="*/ 0 w 1117"/>
                <a:gd name="T69" fmla="*/ 0 h 1086"/>
                <a:gd name="T70" fmla="*/ 0 w 1117"/>
                <a:gd name="T71" fmla="*/ 0 h 1086"/>
                <a:gd name="T72" fmla="*/ 0 w 1117"/>
                <a:gd name="T73" fmla="*/ 0 h 1086"/>
                <a:gd name="T74" fmla="*/ 0 w 1117"/>
                <a:gd name="T75" fmla="*/ 0 h 1086"/>
                <a:gd name="T76" fmla="*/ 0 w 1117"/>
                <a:gd name="T77" fmla="*/ 0 h 1086"/>
                <a:gd name="T78" fmla="*/ 0 w 1117"/>
                <a:gd name="T79" fmla="*/ 0 h 1086"/>
                <a:gd name="T80" fmla="*/ 0 w 1117"/>
                <a:gd name="T81" fmla="*/ 0 h 1086"/>
                <a:gd name="T82" fmla="*/ 0 w 1117"/>
                <a:gd name="T83" fmla="*/ 0 h 1086"/>
                <a:gd name="T84" fmla="*/ 0 w 1117"/>
                <a:gd name="T85" fmla="*/ 0 h 1086"/>
                <a:gd name="T86" fmla="*/ 0 w 1117"/>
                <a:gd name="T87" fmla="*/ 0 h 1086"/>
                <a:gd name="T88" fmla="*/ 0 w 1117"/>
                <a:gd name="T89" fmla="*/ 0 h 1086"/>
                <a:gd name="T90" fmla="*/ 0 w 1117"/>
                <a:gd name="T91" fmla="*/ 0 h 1086"/>
                <a:gd name="T92" fmla="*/ 0 w 1117"/>
                <a:gd name="T93" fmla="*/ 0 h 1086"/>
                <a:gd name="T94" fmla="*/ 0 w 1117"/>
                <a:gd name="T95" fmla="*/ 0 h 1086"/>
                <a:gd name="T96" fmla="*/ 0 w 1117"/>
                <a:gd name="T97" fmla="*/ 0 h 1086"/>
                <a:gd name="T98" fmla="*/ 0 w 1117"/>
                <a:gd name="T99" fmla="*/ 0 h 1086"/>
                <a:gd name="T100" fmla="*/ 0 w 1117"/>
                <a:gd name="T101" fmla="*/ 0 h 1086"/>
                <a:gd name="T102" fmla="*/ 0 w 1117"/>
                <a:gd name="T103" fmla="*/ 0 h 1086"/>
                <a:gd name="T104" fmla="*/ 0 w 1117"/>
                <a:gd name="T105" fmla="*/ 0 h 1086"/>
                <a:gd name="T106" fmla="*/ 0 w 1117"/>
                <a:gd name="T107" fmla="*/ 0 h 1086"/>
                <a:gd name="T108" fmla="*/ 0 w 1117"/>
                <a:gd name="T109" fmla="*/ 0 h 1086"/>
                <a:gd name="T110" fmla="*/ 0 w 1117"/>
                <a:gd name="T111" fmla="*/ 0 h 1086"/>
                <a:gd name="T112" fmla="*/ 0 w 1117"/>
                <a:gd name="T113" fmla="*/ 0 h 1086"/>
                <a:gd name="T114" fmla="*/ 0 w 1117"/>
                <a:gd name="T115" fmla="*/ 0 h 1086"/>
                <a:gd name="T116" fmla="*/ 0 w 1117"/>
                <a:gd name="T117" fmla="*/ 0 h 1086"/>
                <a:gd name="T118" fmla="*/ 0 w 1117"/>
                <a:gd name="T119" fmla="*/ 0 h 1086"/>
                <a:gd name="T120" fmla="*/ 0 w 1117"/>
                <a:gd name="T121" fmla="*/ 0 h 1086"/>
                <a:gd name="T122" fmla="*/ 0 w 1117"/>
                <a:gd name="T123" fmla="*/ 0 h 108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117" h="1086">
                  <a:moveTo>
                    <a:pt x="140" y="1004"/>
                  </a:moveTo>
                  <a:lnTo>
                    <a:pt x="489" y="1004"/>
                  </a:lnTo>
                  <a:lnTo>
                    <a:pt x="489" y="0"/>
                  </a:lnTo>
                  <a:lnTo>
                    <a:pt x="506" y="2"/>
                  </a:lnTo>
                  <a:lnTo>
                    <a:pt x="524" y="4"/>
                  </a:lnTo>
                  <a:lnTo>
                    <a:pt x="541" y="4"/>
                  </a:lnTo>
                  <a:lnTo>
                    <a:pt x="559" y="5"/>
                  </a:lnTo>
                  <a:lnTo>
                    <a:pt x="581" y="4"/>
                  </a:lnTo>
                  <a:lnTo>
                    <a:pt x="599" y="4"/>
                  </a:lnTo>
                  <a:lnTo>
                    <a:pt x="615" y="2"/>
                  </a:lnTo>
                  <a:lnTo>
                    <a:pt x="627" y="0"/>
                  </a:lnTo>
                  <a:lnTo>
                    <a:pt x="627" y="1004"/>
                  </a:lnTo>
                  <a:lnTo>
                    <a:pt x="978" y="1004"/>
                  </a:lnTo>
                  <a:lnTo>
                    <a:pt x="978" y="0"/>
                  </a:lnTo>
                  <a:lnTo>
                    <a:pt x="995" y="2"/>
                  </a:lnTo>
                  <a:lnTo>
                    <a:pt x="1012" y="4"/>
                  </a:lnTo>
                  <a:lnTo>
                    <a:pt x="1029" y="4"/>
                  </a:lnTo>
                  <a:lnTo>
                    <a:pt x="1047" y="5"/>
                  </a:lnTo>
                  <a:lnTo>
                    <a:pt x="1065" y="4"/>
                  </a:lnTo>
                  <a:lnTo>
                    <a:pt x="1082" y="4"/>
                  </a:lnTo>
                  <a:lnTo>
                    <a:pt x="1100" y="2"/>
                  </a:lnTo>
                  <a:lnTo>
                    <a:pt x="1117" y="0"/>
                  </a:lnTo>
                  <a:lnTo>
                    <a:pt x="1117" y="1086"/>
                  </a:lnTo>
                  <a:lnTo>
                    <a:pt x="1086" y="1086"/>
                  </a:lnTo>
                  <a:lnTo>
                    <a:pt x="1052" y="1086"/>
                  </a:lnTo>
                  <a:lnTo>
                    <a:pt x="1012" y="1085"/>
                  </a:lnTo>
                  <a:lnTo>
                    <a:pt x="969" y="1085"/>
                  </a:lnTo>
                  <a:lnTo>
                    <a:pt x="944" y="1084"/>
                  </a:lnTo>
                  <a:lnTo>
                    <a:pt x="920" y="1084"/>
                  </a:lnTo>
                  <a:lnTo>
                    <a:pt x="896" y="1084"/>
                  </a:lnTo>
                  <a:lnTo>
                    <a:pt x="870" y="1084"/>
                  </a:lnTo>
                  <a:lnTo>
                    <a:pt x="844" y="1083"/>
                  </a:lnTo>
                  <a:lnTo>
                    <a:pt x="818" y="1083"/>
                  </a:lnTo>
                  <a:lnTo>
                    <a:pt x="791" y="1083"/>
                  </a:lnTo>
                  <a:lnTo>
                    <a:pt x="763" y="1083"/>
                  </a:lnTo>
                  <a:lnTo>
                    <a:pt x="736" y="1081"/>
                  </a:lnTo>
                  <a:lnTo>
                    <a:pt x="709" y="1081"/>
                  </a:lnTo>
                  <a:lnTo>
                    <a:pt x="683" y="1081"/>
                  </a:lnTo>
                  <a:lnTo>
                    <a:pt x="657" y="1081"/>
                  </a:lnTo>
                  <a:lnTo>
                    <a:pt x="632" y="1080"/>
                  </a:lnTo>
                  <a:lnTo>
                    <a:pt x="606" y="1080"/>
                  </a:lnTo>
                  <a:lnTo>
                    <a:pt x="582" y="1080"/>
                  </a:lnTo>
                  <a:lnTo>
                    <a:pt x="559" y="1080"/>
                  </a:lnTo>
                  <a:lnTo>
                    <a:pt x="197" y="1080"/>
                  </a:lnTo>
                  <a:lnTo>
                    <a:pt x="172" y="1081"/>
                  </a:lnTo>
                  <a:lnTo>
                    <a:pt x="143" y="1081"/>
                  </a:lnTo>
                  <a:lnTo>
                    <a:pt x="112" y="1083"/>
                  </a:lnTo>
                  <a:lnTo>
                    <a:pt x="77" y="1084"/>
                  </a:lnTo>
                  <a:lnTo>
                    <a:pt x="45" y="1084"/>
                  </a:lnTo>
                  <a:lnTo>
                    <a:pt x="22" y="1085"/>
                  </a:lnTo>
                  <a:lnTo>
                    <a:pt x="7" y="1086"/>
                  </a:lnTo>
                  <a:lnTo>
                    <a:pt x="0" y="1086"/>
                  </a:lnTo>
                  <a:lnTo>
                    <a:pt x="0" y="0"/>
                  </a:lnTo>
                  <a:lnTo>
                    <a:pt x="16" y="2"/>
                  </a:lnTo>
                  <a:lnTo>
                    <a:pt x="33" y="4"/>
                  </a:lnTo>
                  <a:lnTo>
                    <a:pt x="51" y="4"/>
                  </a:lnTo>
                  <a:lnTo>
                    <a:pt x="69" y="5"/>
                  </a:lnTo>
                  <a:lnTo>
                    <a:pt x="86" y="4"/>
                  </a:lnTo>
                  <a:lnTo>
                    <a:pt x="104" y="4"/>
                  </a:lnTo>
                  <a:lnTo>
                    <a:pt x="122" y="2"/>
                  </a:lnTo>
                  <a:lnTo>
                    <a:pt x="140" y="0"/>
                  </a:lnTo>
                  <a:lnTo>
                    <a:pt x="140" y="100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" name="Freeform 43"/>
            <p:cNvSpPr>
              <a:spLocks/>
            </p:cNvSpPr>
            <p:nvPr userDrawn="1"/>
          </p:nvSpPr>
          <p:spPr bwMode="auto">
            <a:xfrm>
              <a:off x="2162" y="1595"/>
              <a:ext cx="8" cy="64"/>
            </a:xfrm>
            <a:custGeom>
              <a:avLst/>
              <a:gdLst>
                <a:gd name="T0" fmla="*/ 0 w 140"/>
                <a:gd name="T1" fmla="*/ 0 h 1081"/>
                <a:gd name="T2" fmla="*/ 0 w 140"/>
                <a:gd name="T3" fmla="*/ 0 h 1081"/>
                <a:gd name="T4" fmla="*/ 0 w 140"/>
                <a:gd name="T5" fmla="*/ 0 h 1081"/>
                <a:gd name="T6" fmla="*/ 0 w 140"/>
                <a:gd name="T7" fmla="*/ 0 h 1081"/>
                <a:gd name="T8" fmla="*/ 0 w 140"/>
                <a:gd name="T9" fmla="*/ 0 h 1081"/>
                <a:gd name="T10" fmla="*/ 0 w 140"/>
                <a:gd name="T11" fmla="*/ 0 h 1081"/>
                <a:gd name="T12" fmla="*/ 0 w 140"/>
                <a:gd name="T13" fmla="*/ 0 h 1081"/>
                <a:gd name="T14" fmla="*/ 0 w 140"/>
                <a:gd name="T15" fmla="*/ 0 h 1081"/>
                <a:gd name="T16" fmla="*/ 0 w 140"/>
                <a:gd name="T17" fmla="*/ 0 h 1081"/>
                <a:gd name="T18" fmla="*/ 0 w 140"/>
                <a:gd name="T19" fmla="*/ 0 h 1081"/>
                <a:gd name="T20" fmla="*/ 0 w 140"/>
                <a:gd name="T21" fmla="*/ 0 h 1081"/>
                <a:gd name="T22" fmla="*/ 0 w 140"/>
                <a:gd name="T23" fmla="*/ 0 h 1081"/>
                <a:gd name="T24" fmla="*/ 0 w 140"/>
                <a:gd name="T25" fmla="*/ 0 h 1081"/>
                <a:gd name="T26" fmla="*/ 0 w 140"/>
                <a:gd name="T27" fmla="*/ 0 h 10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0" h="1081">
                  <a:moveTo>
                    <a:pt x="140" y="0"/>
                  </a:moveTo>
                  <a:lnTo>
                    <a:pt x="140" y="1081"/>
                  </a:lnTo>
                  <a:lnTo>
                    <a:pt x="111" y="1078"/>
                  </a:lnTo>
                  <a:lnTo>
                    <a:pt x="26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7" y="2"/>
                  </a:lnTo>
                  <a:lnTo>
                    <a:pt x="34" y="3"/>
                  </a:lnTo>
                  <a:lnTo>
                    <a:pt x="52" y="4"/>
                  </a:lnTo>
                  <a:lnTo>
                    <a:pt x="70" y="4"/>
                  </a:lnTo>
                  <a:lnTo>
                    <a:pt x="91" y="4"/>
                  </a:lnTo>
                  <a:lnTo>
                    <a:pt x="110" y="3"/>
                  </a:lnTo>
                  <a:lnTo>
                    <a:pt x="126" y="2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" name="Freeform 44"/>
            <p:cNvSpPr>
              <a:spLocks noEditPoints="1"/>
            </p:cNvSpPr>
            <p:nvPr userDrawn="1"/>
          </p:nvSpPr>
          <p:spPr bwMode="auto">
            <a:xfrm>
              <a:off x="2113" y="1595"/>
              <a:ext cx="41" cy="64"/>
            </a:xfrm>
            <a:custGeom>
              <a:avLst/>
              <a:gdLst>
                <a:gd name="T0" fmla="*/ 0 w 688"/>
                <a:gd name="T1" fmla="*/ 0 h 1078"/>
                <a:gd name="T2" fmla="*/ 0 w 688"/>
                <a:gd name="T3" fmla="*/ 0 h 1078"/>
                <a:gd name="T4" fmla="*/ 0 w 688"/>
                <a:gd name="T5" fmla="*/ 0 h 1078"/>
                <a:gd name="T6" fmla="*/ 0 w 688"/>
                <a:gd name="T7" fmla="*/ 0 h 1078"/>
                <a:gd name="T8" fmla="*/ 0 w 688"/>
                <a:gd name="T9" fmla="*/ 0 h 1078"/>
                <a:gd name="T10" fmla="*/ 0 w 688"/>
                <a:gd name="T11" fmla="*/ 0 h 1078"/>
                <a:gd name="T12" fmla="*/ 0 w 688"/>
                <a:gd name="T13" fmla="*/ 0 h 1078"/>
                <a:gd name="T14" fmla="*/ 0 w 688"/>
                <a:gd name="T15" fmla="*/ 0 h 1078"/>
                <a:gd name="T16" fmla="*/ 0 w 688"/>
                <a:gd name="T17" fmla="*/ 0 h 1078"/>
                <a:gd name="T18" fmla="*/ 0 w 688"/>
                <a:gd name="T19" fmla="*/ 0 h 1078"/>
                <a:gd name="T20" fmla="*/ 0 w 688"/>
                <a:gd name="T21" fmla="*/ 0 h 1078"/>
                <a:gd name="T22" fmla="*/ 0 w 688"/>
                <a:gd name="T23" fmla="*/ 0 h 1078"/>
                <a:gd name="T24" fmla="*/ 0 w 688"/>
                <a:gd name="T25" fmla="*/ 0 h 1078"/>
                <a:gd name="T26" fmla="*/ 0 w 688"/>
                <a:gd name="T27" fmla="*/ 0 h 1078"/>
                <a:gd name="T28" fmla="*/ 0 w 688"/>
                <a:gd name="T29" fmla="*/ 0 h 1078"/>
                <a:gd name="T30" fmla="*/ 0 w 688"/>
                <a:gd name="T31" fmla="*/ 0 h 1078"/>
                <a:gd name="T32" fmla="*/ 0 w 688"/>
                <a:gd name="T33" fmla="*/ 0 h 1078"/>
                <a:gd name="T34" fmla="*/ 0 w 688"/>
                <a:gd name="T35" fmla="*/ 0 h 1078"/>
                <a:gd name="T36" fmla="*/ 0 w 688"/>
                <a:gd name="T37" fmla="*/ 0 h 1078"/>
                <a:gd name="T38" fmla="*/ 0 w 688"/>
                <a:gd name="T39" fmla="*/ 0 h 1078"/>
                <a:gd name="T40" fmla="*/ 0 w 688"/>
                <a:gd name="T41" fmla="*/ 0 h 1078"/>
                <a:gd name="T42" fmla="*/ 0 w 688"/>
                <a:gd name="T43" fmla="*/ 0 h 1078"/>
                <a:gd name="T44" fmla="*/ 0 w 688"/>
                <a:gd name="T45" fmla="*/ 0 h 1078"/>
                <a:gd name="T46" fmla="*/ 0 w 688"/>
                <a:gd name="T47" fmla="*/ 0 h 1078"/>
                <a:gd name="T48" fmla="*/ 0 w 688"/>
                <a:gd name="T49" fmla="*/ 0 h 1078"/>
                <a:gd name="T50" fmla="*/ 0 w 688"/>
                <a:gd name="T51" fmla="*/ 0 h 1078"/>
                <a:gd name="T52" fmla="*/ 0 w 688"/>
                <a:gd name="T53" fmla="*/ 0 h 1078"/>
                <a:gd name="T54" fmla="*/ 0 w 688"/>
                <a:gd name="T55" fmla="*/ 0 h 1078"/>
                <a:gd name="T56" fmla="*/ 0 w 688"/>
                <a:gd name="T57" fmla="*/ 0 h 1078"/>
                <a:gd name="T58" fmla="*/ 0 w 688"/>
                <a:gd name="T59" fmla="*/ 0 h 1078"/>
                <a:gd name="T60" fmla="*/ 0 w 688"/>
                <a:gd name="T61" fmla="*/ 0 h 1078"/>
                <a:gd name="T62" fmla="*/ 0 w 688"/>
                <a:gd name="T63" fmla="*/ 0 h 1078"/>
                <a:gd name="T64" fmla="*/ 0 w 688"/>
                <a:gd name="T65" fmla="*/ 0 h 1078"/>
                <a:gd name="T66" fmla="*/ 0 w 688"/>
                <a:gd name="T67" fmla="*/ 0 h 1078"/>
                <a:gd name="T68" fmla="*/ 0 w 688"/>
                <a:gd name="T69" fmla="*/ 0 h 1078"/>
                <a:gd name="T70" fmla="*/ 0 w 688"/>
                <a:gd name="T71" fmla="*/ 0 h 1078"/>
                <a:gd name="T72" fmla="*/ 0 w 688"/>
                <a:gd name="T73" fmla="*/ 0 h 1078"/>
                <a:gd name="T74" fmla="*/ 0 w 688"/>
                <a:gd name="T75" fmla="*/ 0 h 1078"/>
                <a:gd name="T76" fmla="*/ 0 w 688"/>
                <a:gd name="T77" fmla="*/ 0 h 1078"/>
                <a:gd name="T78" fmla="*/ 0 w 688"/>
                <a:gd name="T79" fmla="*/ 0 h 1078"/>
                <a:gd name="T80" fmla="*/ 0 w 688"/>
                <a:gd name="T81" fmla="*/ 0 h 1078"/>
                <a:gd name="T82" fmla="*/ 0 w 688"/>
                <a:gd name="T83" fmla="*/ 0 h 1078"/>
                <a:gd name="T84" fmla="*/ 0 w 688"/>
                <a:gd name="T85" fmla="*/ 0 h 1078"/>
                <a:gd name="T86" fmla="*/ 0 w 688"/>
                <a:gd name="T87" fmla="*/ 0 h 1078"/>
                <a:gd name="T88" fmla="*/ 0 w 688"/>
                <a:gd name="T89" fmla="*/ 0 h 1078"/>
                <a:gd name="T90" fmla="*/ 0 w 688"/>
                <a:gd name="T91" fmla="*/ 0 h 1078"/>
                <a:gd name="T92" fmla="*/ 0 w 688"/>
                <a:gd name="T93" fmla="*/ 0 h 1078"/>
                <a:gd name="T94" fmla="*/ 0 w 688"/>
                <a:gd name="T95" fmla="*/ 0 h 1078"/>
                <a:gd name="T96" fmla="*/ 0 w 688"/>
                <a:gd name="T97" fmla="*/ 0 h 1078"/>
                <a:gd name="T98" fmla="*/ 0 w 688"/>
                <a:gd name="T99" fmla="*/ 0 h 1078"/>
                <a:gd name="T100" fmla="*/ 0 w 688"/>
                <a:gd name="T101" fmla="*/ 0 h 1078"/>
                <a:gd name="T102" fmla="*/ 0 w 688"/>
                <a:gd name="T103" fmla="*/ 0 h 1078"/>
                <a:gd name="T104" fmla="*/ 0 w 688"/>
                <a:gd name="T105" fmla="*/ 0 h 1078"/>
                <a:gd name="T106" fmla="*/ 0 w 688"/>
                <a:gd name="T107" fmla="*/ 0 h 1078"/>
                <a:gd name="T108" fmla="*/ 0 w 688"/>
                <a:gd name="T109" fmla="*/ 0 h 1078"/>
                <a:gd name="T110" fmla="*/ 0 w 688"/>
                <a:gd name="T111" fmla="*/ 0 h 1078"/>
                <a:gd name="T112" fmla="*/ 0 w 688"/>
                <a:gd name="T113" fmla="*/ 0 h 1078"/>
                <a:gd name="T114" fmla="*/ 0 w 688"/>
                <a:gd name="T115" fmla="*/ 0 h 1078"/>
                <a:gd name="T116" fmla="*/ 0 w 688"/>
                <a:gd name="T117" fmla="*/ 0 h 1078"/>
                <a:gd name="T118" fmla="*/ 0 w 688"/>
                <a:gd name="T119" fmla="*/ 0 h 1078"/>
                <a:gd name="T120" fmla="*/ 0 w 688"/>
                <a:gd name="T121" fmla="*/ 0 h 107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88" h="1078">
                  <a:moveTo>
                    <a:pt x="40" y="3"/>
                  </a:moveTo>
                  <a:lnTo>
                    <a:pt x="68" y="4"/>
                  </a:lnTo>
                  <a:lnTo>
                    <a:pt x="95" y="3"/>
                  </a:lnTo>
                  <a:lnTo>
                    <a:pt x="138" y="0"/>
                  </a:lnTo>
                  <a:lnTo>
                    <a:pt x="138" y="488"/>
                  </a:lnTo>
                  <a:lnTo>
                    <a:pt x="282" y="488"/>
                  </a:lnTo>
                  <a:lnTo>
                    <a:pt x="318" y="489"/>
                  </a:lnTo>
                  <a:lnTo>
                    <a:pt x="353" y="491"/>
                  </a:lnTo>
                  <a:lnTo>
                    <a:pt x="386" y="492"/>
                  </a:lnTo>
                  <a:lnTo>
                    <a:pt x="418" y="495"/>
                  </a:lnTo>
                  <a:lnTo>
                    <a:pt x="446" y="498"/>
                  </a:lnTo>
                  <a:lnTo>
                    <a:pt x="474" y="502"/>
                  </a:lnTo>
                  <a:lnTo>
                    <a:pt x="499" y="508"/>
                  </a:lnTo>
                  <a:lnTo>
                    <a:pt x="521" y="513"/>
                  </a:lnTo>
                  <a:lnTo>
                    <a:pt x="544" y="519"/>
                  </a:lnTo>
                  <a:lnTo>
                    <a:pt x="563" y="527"/>
                  </a:lnTo>
                  <a:lnTo>
                    <a:pt x="582" y="536"/>
                  </a:lnTo>
                  <a:lnTo>
                    <a:pt x="598" y="546"/>
                  </a:lnTo>
                  <a:lnTo>
                    <a:pt x="614" y="556"/>
                  </a:lnTo>
                  <a:lnTo>
                    <a:pt x="626" y="568"/>
                  </a:lnTo>
                  <a:lnTo>
                    <a:pt x="639" y="581"/>
                  </a:lnTo>
                  <a:lnTo>
                    <a:pt x="648" y="595"/>
                  </a:lnTo>
                  <a:lnTo>
                    <a:pt x="658" y="609"/>
                  </a:lnTo>
                  <a:lnTo>
                    <a:pt x="666" y="625"/>
                  </a:lnTo>
                  <a:lnTo>
                    <a:pt x="673" y="642"/>
                  </a:lnTo>
                  <a:lnTo>
                    <a:pt x="678" y="661"/>
                  </a:lnTo>
                  <a:lnTo>
                    <a:pt x="682" y="681"/>
                  </a:lnTo>
                  <a:lnTo>
                    <a:pt x="686" y="702"/>
                  </a:lnTo>
                  <a:lnTo>
                    <a:pt x="687" y="724"/>
                  </a:lnTo>
                  <a:lnTo>
                    <a:pt x="688" y="747"/>
                  </a:lnTo>
                  <a:lnTo>
                    <a:pt x="688" y="764"/>
                  </a:lnTo>
                  <a:lnTo>
                    <a:pt x="687" y="781"/>
                  </a:lnTo>
                  <a:lnTo>
                    <a:pt x="684" y="798"/>
                  </a:lnTo>
                  <a:lnTo>
                    <a:pt x="682" y="814"/>
                  </a:lnTo>
                  <a:lnTo>
                    <a:pt x="680" y="829"/>
                  </a:lnTo>
                  <a:lnTo>
                    <a:pt x="677" y="844"/>
                  </a:lnTo>
                  <a:lnTo>
                    <a:pt x="673" y="859"/>
                  </a:lnTo>
                  <a:lnTo>
                    <a:pt x="669" y="873"/>
                  </a:lnTo>
                  <a:lnTo>
                    <a:pt x="663" y="885"/>
                  </a:lnTo>
                  <a:lnTo>
                    <a:pt x="657" y="898"/>
                  </a:lnTo>
                  <a:lnTo>
                    <a:pt x="651" y="911"/>
                  </a:lnTo>
                  <a:lnTo>
                    <a:pt x="644" y="923"/>
                  </a:lnTo>
                  <a:lnTo>
                    <a:pt x="636" y="933"/>
                  </a:lnTo>
                  <a:lnTo>
                    <a:pt x="627" y="944"/>
                  </a:lnTo>
                  <a:lnTo>
                    <a:pt x="619" y="954"/>
                  </a:lnTo>
                  <a:lnTo>
                    <a:pt x="609" y="964"/>
                  </a:lnTo>
                  <a:lnTo>
                    <a:pt x="599" y="973"/>
                  </a:lnTo>
                  <a:lnTo>
                    <a:pt x="587" y="982"/>
                  </a:lnTo>
                  <a:lnTo>
                    <a:pt x="575" y="990"/>
                  </a:lnTo>
                  <a:lnTo>
                    <a:pt x="563" y="999"/>
                  </a:lnTo>
                  <a:lnTo>
                    <a:pt x="549" y="1007"/>
                  </a:lnTo>
                  <a:lnTo>
                    <a:pt x="535" y="1015"/>
                  </a:lnTo>
                  <a:lnTo>
                    <a:pt x="519" y="1022"/>
                  </a:lnTo>
                  <a:lnTo>
                    <a:pt x="504" y="1029"/>
                  </a:lnTo>
                  <a:lnTo>
                    <a:pt x="487" y="1035"/>
                  </a:lnTo>
                  <a:lnTo>
                    <a:pt x="470" y="1041"/>
                  </a:lnTo>
                  <a:lnTo>
                    <a:pt x="452" y="1047"/>
                  </a:lnTo>
                  <a:lnTo>
                    <a:pt x="433" y="1052"/>
                  </a:lnTo>
                  <a:lnTo>
                    <a:pt x="394" y="1062"/>
                  </a:lnTo>
                  <a:lnTo>
                    <a:pt x="352" y="1070"/>
                  </a:lnTo>
                  <a:lnTo>
                    <a:pt x="339" y="1071"/>
                  </a:lnTo>
                  <a:lnTo>
                    <a:pt x="321" y="1072"/>
                  </a:lnTo>
                  <a:lnTo>
                    <a:pt x="300" y="1073"/>
                  </a:lnTo>
                  <a:lnTo>
                    <a:pt x="275" y="1074"/>
                  </a:lnTo>
                  <a:lnTo>
                    <a:pt x="245" y="1076"/>
                  </a:lnTo>
                  <a:lnTo>
                    <a:pt x="213" y="1076"/>
                  </a:lnTo>
                  <a:lnTo>
                    <a:pt x="178" y="1078"/>
                  </a:lnTo>
                  <a:lnTo>
                    <a:pt x="141" y="1078"/>
                  </a:lnTo>
                  <a:lnTo>
                    <a:pt x="0" y="1078"/>
                  </a:lnTo>
                  <a:lnTo>
                    <a:pt x="0" y="0"/>
                  </a:lnTo>
                  <a:lnTo>
                    <a:pt x="40" y="3"/>
                  </a:lnTo>
                  <a:close/>
                  <a:moveTo>
                    <a:pt x="514" y="881"/>
                  </a:moveTo>
                  <a:lnTo>
                    <a:pt x="521" y="867"/>
                  </a:lnTo>
                  <a:lnTo>
                    <a:pt x="527" y="852"/>
                  </a:lnTo>
                  <a:lnTo>
                    <a:pt x="532" y="838"/>
                  </a:lnTo>
                  <a:lnTo>
                    <a:pt x="536" y="822"/>
                  </a:lnTo>
                  <a:lnTo>
                    <a:pt x="539" y="806"/>
                  </a:lnTo>
                  <a:lnTo>
                    <a:pt x="541" y="790"/>
                  </a:lnTo>
                  <a:lnTo>
                    <a:pt x="543" y="772"/>
                  </a:lnTo>
                  <a:lnTo>
                    <a:pt x="544" y="755"/>
                  </a:lnTo>
                  <a:lnTo>
                    <a:pt x="543" y="735"/>
                  </a:lnTo>
                  <a:lnTo>
                    <a:pt x="540" y="714"/>
                  </a:lnTo>
                  <a:lnTo>
                    <a:pt x="537" y="695"/>
                  </a:lnTo>
                  <a:lnTo>
                    <a:pt x="532" y="677"/>
                  </a:lnTo>
                  <a:lnTo>
                    <a:pt x="526" y="660"/>
                  </a:lnTo>
                  <a:lnTo>
                    <a:pt x="518" y="644"/>
                  </a:lnTo>
                  <a:lnTo>
                    <a:pt x="509" y="630"/>
                  </a:lnTo>
                  <a:lnTo>
                    <a:pt x="498" y="615"/>
                  </a:lnTo>
                  <a:lnTo>
                    <a:pt x="486" y="602"/>
                  </a:lnTo>
                  <a:lnTo>
                    <a:pt x="474" y="590"/>
                  </a:lnTo>
                  <a:lnTo>
                    <a:pt x="459" y="581"/>
                  </a:lnTo>
                  <a:lnTo>
                    <a:pt x="443" y="571"/>
                  </a:lnTo>
                  <a:lnTo>
                    <a:pt x="426" y="565"/>
                  </a:lnTo>
                  <a:lnTo>
                    <a:pt x="407" y="558"/>
                  </a:lnTo>
                  <a:lnTo>
                    <a:pt x="387" y="554"/>
                  </a:lnTo>
                  <a:lnTo>
                    <a:pt x="366" y="552"/>
                  </a:lnTo>
                  <a:lnTo>
                    <a:pt x="356" y="551"/>
                  </a:lnTo>
                  <a:lnTo>
                    <a:pt x="347" y="550"/>
                  </a:lnTo>
                  <a:lnTo>
                    <a:pt x="338" y="550"/>
                  </a:lnTo>
                  <a:lnTo>
                    <a:pt x="329" y="549"/>
                  </a:lnTo>
                  <a:lnTo>
                    <a:pt x="318" y="549"/>
                  </a:lnTo>
                  <a:lnTo>
                    <a:pt x="304" y="549"/>
                  </a:lnTo>
                  <a:lnTo>
                    <a:pt x="288" y="549"/>
                  </a:lnTo>
                  <a:lnTo>
                    <a:pt x="269" y="548"/>
                  </a:lnTo>
                  <a:lnTo>
                    <a:pt x="138" y="548"/>
                  </a:lnTo>
                  <a:lnTo>
                    <a:pt x="138" y="1012"/>
                  </a:lnTo>
                  <a:lnTo>
                    <a:pt x="294" y="1012"/>
                  </a:lnTo>
                  <a:lnTo>
                    <a:pt x="313" y="1009"/>
                  </a:lnTo>
                  <a:lnTo>
                    <a:pt x="331" y="1005"/>
                  </a:lnTo>
                  <a:lnTo>
                    <a:pt x="349" y="1002"/>
                  </a:lnTo>
                  <a:lnTo>
                    <a:pt x="366" y="997"/>
                  </a:lnTo>
                  <a:lnTo>
                    <a:pt x="382" y="992"/>
                  </a:lnTo>
                  <a:lnTo>
                    <a:pt x="397" y="985"/>
                  </a:lnTo>
                  <a:lnTo>
                    <a:pt x="412" y="978"/>
                  </a:lnTo>
                  <a:lnTo>
                    <a:pt x="427" y="970"/>
                  </a:lnTo>
                  <a:lnTo>
                    <a:pt x="441" y="962"/>
                  </a:lnTo>
                  <a:lnTo>
                    <a:pt x="454" y="952"/>
                  </a:lnTo>
                  <a:lnTo>
                    <a:pt x="466" y="942"/>
                  </a:lnTo>
                  <a:lnTo>
                    <a:pt x="477" y="931"/>
                  </a:lnTo>
                  <a:lnTo>
                    <a:pt x="487" y="919"/>
                  </a:lnTo>
                  <a:lnTo>
                    <a:pt x="497" y="908"/>
                  </a:lnTo>
                  <a:lnTo>
                    <a:pt x="507" y="895"/>
                  </a:lnTo>
                  <a:lnTo>
                    <a:pt x="514" y="88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" name="Freeform 45"/>
            <p:cNvSpPr>
              <a:spLocks noEditPoints="1"/>
            </p:cNvSpPr>
            <p:nvPr userDrawn="1"/>
          </p:nvSpPr>
          <p:spPr bwMode="auto">
            <a:xfrm>
              <a:off x="2058" y="1595"/>
              <a:ext cx="42" cy="64"/>
            </a:xfrm>
            <a:custGeom>
              <a:avLst/>
              <a:gdLst>
                <a:gd name="T0" fmla="*/ 0 w 707"/>
                <a:gd name="T1" fmla="*/ 0 h 1075"/>
                <a:gd name="T2" fmla="*/ 0 w 707"/>
                <a:gd name="T3" fmla="*/ 0 h 1075"/>
                <a:gd name="T4" fmla="*/ 0 w 707"/>
                <a:gd name="T5" fmla="*/ 0 h 1075"/>
                <a:gd name="T6" fmla="*/ 0 w 707"/>
                <a:gd name="T7" fmla="*/ 0 h 1075"/>
                <a:gd name="T8" fmla="*/ 0 w 707"/>
                <a:gd name="T9" fmla="*/ 0 h 1075"/>
                <a:gd name="T10" fmla="*/ 0 w 707"/>
                <a:gd name="T11" fmla="*/ 0 h 1075"/>
                <a:gd name="T12" fmla="*/ 0 w 707"/>
                <a:gd name="T13" fmla="*/ 0 h 1075"/>
                <a:gd name="T14" fmla="*/ 0 w 707"/>
                <a:gd name="T15" fmla="*/ 0 h 1075"/>
                <a:gd name="T16" fmla="*/ 0 w 707"/>
                <a:gd name="T17" fmla="*/ 0 h 1075"/>
                <a:gd name="T18" fmla="*/ 0 w 707"/>
                <a:gd name="T19" fmla="*/ 0 h 1075"/>
                <a:gd name="T20" fmla="*/ 0 w 707"/>
                <a:gd name="T21" fmla="*/ 0 h 1075"/>
                <a:gd name="T22" fmla="*/ 0 w 707"/>
                <a:gd name="T23" fmla="*/ 0 h 1075"/>
                <a:gd name="T24" fmla="*/ 0 w 707"/>
                <a:gd name="T25" fmla="*/ 0 h 1075"/>
                <a:gd name="T26" fmla="*/ 0 w 707"/>
                <a:gd name="T27" fmla="*/ 0 h 1075"/>
                <a:gd name="T28" fmla="*/ 0 w 707"/>
                <a:gd name="T29" fmla="*/ 0 h 1075"/>
                <a:gd name="T30" fmla="*/ 0 w 707"/>
                <a:gd name="T31" fmla="*/ 0 h 1075"/>
                <a:gd name="T32" fmla="*/ 0 w 707"/>
                <a:gd name="T33" fmla="*/ 0 h 1075"/>
                <a:gd name="T34" fmla="*/ 0 w 707"/>
                <a:gd name="T35" fmla="*/ 0 h 1075"/>
                <a:gd name="T36" fmla="*/ 0 w 707"/>
                <a:gd name="T37" fmla="*/ 0 h 1075"/>
                <a:gd name="T38" fmla="*/ 0 w 707"/>
                <a:gd name="T39" fmla="*/ 0 h 1075"/>
                <a:gd name="T40" fmla="*/ 0 w 707"/>
                <a:gd name="T41" fmla="*/ 0 h 1075"/>
                <a:gd name="T42" fmla="*/ 0 w 707"/>
                <a:gd name="T43" fmla="*/ 0 h 1075"/>
                <a:gd name="T44" fmla="*/ 0 w 707"/>
                <a:gd name="T45" fmla="*/ 0 h 1075"/>
                <a:gd name="T46" fmla="*/ 0 w 707"/>
                <a:gd name="T47" fmla="*/ 0 h 1075"/>
                <a:gd name="T48" fmla="*/ 0 w 707"/>
                <a:gd name="T49" fmla="*/ 0 h 1075"/>
                <a:gd name="T50" fmla="*/ 0 w 707"/>
                <a:gd name="T51" fmla="*/ 0 h 1075"/>
                <a:gd name="T52" fmla="*/ 0 w 707"/>
                <a:gd name="T53" fmla="*/ 0 h 1075"/>
                <a:gd name="T54" fmla="*/ 0 w 707"/>
                <a:gd name="T55" fmla="*/ 0 h 1075"/>
                <a:gd name="T56" fmla="*/ 0 w 707"/>
                <a:gd name="T57" fmla="*/ 0 h 1075"/>
                <a:gd name="T58" fmla="*/ 0 w 707"/>
                <a:gd name="T59" fmla="*/ 0 h 1075"/>
                <a:gd name="T60" fmla="*/ 0 w 707"/>
                <a:gd name="T61" fmla="*/ 0 h 1075"/>
                <a:gd name="T62" fmla="*/ 0 w 707"/>
                <a:gd name="T63" fmla="*/ 0 h 1075"/>
                <a:gd name="T64" fmla="*/ 0 w 707"/>
                <a:gd name="T65" fmla="*/ 0 h 1075"/>
                <a:gd name="T66" fmla="*/ 0 w 707"/>
                <a:gd name="T67" fmla="*/ 0 h 1075"/>
                <a:gd name="T68" fmla="*/ 0 w 707"/>
                <a:gd name="T69" fmla="*/ 0 h 1075"/>
                <a:gd name="T70" fmla="*/ 0 w 707"/>
                <a:gd name="T71" fmla="*/ 0 h 1075"/>
                <a:gd name="T72" fmla="*/ 0 w 707"/>
                <a:gd name="T73" fmla="*/ 0 h 1075"/>
                <a:gd name="T74" fmla="*/ 0 w 707"/>
                <a:gd name="T75" fmla="*/ 0 h 1075"/>
                <a:gd name="T76" fmla="*/ 0 w 707"/>
                <a:gd name="T77" fmla="*/ 0 h 1075"/>
                <a:gd name="T78" fmla="*/ 0 w 707"/>
                <a:gd name="T79" fmla="*/ 0 h 1075"/>
                <a:gd name="T80" fmla="*/ 0 w 707"/>
                <a:gd name="T81" fmla="*/ 0 h 1075"/>
                <a:gd name="T82" fmla="*/ 0 w 707"/>
                <a:gd name="T83" fmla="*/ 0 h 1075"/>
                <a:gd name="T84" fmla="*/ 0 w 707"/>
                <a:gd name="T85" fmla="*/ 0 h 1075"/>
                <a:gd name="T86" fmla="*/ 0 w 707"/>
                <a:gd name="T87" fmla="*/ 0 h 1075"/>
                <a:gd name="T88" fmla="*/ 0 w 707"/>
                <a:gd name="T89" fmla="*/ 0 h 1075"/>
                <a:gd name="T90" fmla="*/ 0 w 707"/>
                <a:gd name="T91" fmla="*/ 0 h 1075"/>
                <a:gd name="T92" fmla="*/ 0 w 707"/>
                <a:gd name="T93" fmla="*/ 0 h 1075"/>
                <a:gd name="T94" fmla="*/ 0 w 707"/>
                <a:gd name="T95" fmla="*/ 0 h 1075"/>
                <a:gd name="T96" fmla="*/ 0 w 707"/>
                <a:gd name="T97" fmla="*/ 0 h 1075"/>
                <a:gd name="T98" fmla="*/ 0 w 707"/>
                <a:gd name="T99" fmla="*/ 0 h 1075"/>
                <a:gd name="T100" fmla="*/ 0 w 707"/>
                <a:gd name="T101" fmla="*/ 0 h 1075"/>
                <a:gd name="T102" fmla="*/ 0 w 707"/>
                <a:gd name="T103" fmla="*/ 0 h 10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07" h="1075">
                  <a:moveTo>
                    <a:pt x="140" y="1017"/>
                  </a:moveTo>
                  <a:lnTo>
                    <a:pt x="296" y="1017"/>
                  </a:lnTo>
                  <a:lnTo>
                    <a:pt x="315" y="1017"/>
                  </a:lnTo>
                  <a:lnTo>
                    <a:pt x="333" y="1015"/>
                  </a:lnTo>
                  <a:lnTo>
                    <a:pt x="351" y="1013"/>
                  </a:lnTo>
                  <a:lnTo>
                    <a:pt x="368" y="1010"/>
                  </a:lnTo>
                  <a:lnTo>
                    <a:pt x="385" y="1005"/>
                  </a:lnTo>
                  <a:lnTo>
                    <a:pt x="402" y="1000"/>
                  </a:lnTo>
                  <a:lnTo>
                    <a:pt x="418" y="994"/>
                  </a:lnTo>
                  <a:lnTo>
                    <a:pt x="434" y="987"/>
                  </a:lnTo>
                  <a:lnTo>
                    <a:pt x="448" y="979"/>
                  </a:lnTo>
                  <a:lnTo>
                    <a:pt x="462" y="970"/>
                  </a:lnTo>
                  <a:lnTo>
                    <a:pt x="475" y="960"/>
                  </a:lnTo>
                  <a:lnTo>
                    <a:pt x="487" y="949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5" y="885"/>
                  </a:lnTo>
                  <a:lnTo>
                    <a:pt x="542" y="871"/>
                  </a:lnTo>
                  <a:lnTo>
                    <a:pt x="547" y="855"/>
                  </a:lnTo>
                  <a:lnTo>
                    <a:pt x="553" y="840"/>
                  </a:lnTo>
                  <a:lnTo>
                    <a:pt x="556" y="824"/>
                  </a:lnTo>
                  <a:lnTo>
                    <a:pt x="559" y="807"/>
                  </a:lnTo>
                  <a:lnTo>
                    <a:pt x="560" y="790"/>
                  </a:lnTo>
                  <a:lnTo>
                    <a:pt x="561" y="773"/>
                  </a:lnTo>
                  <a:lnTo>
                    <a:pt x="560" y="752"/>
                  </a:lnTo>
                  <a:lnTo>
                    <a:pt x="559" y="730"/>
                  </a:lnTo>
                  <a:lnTo>
                    <a:pt x="556" y="711"/>
                  </a:lnTo>
                  <a:lnTo>
                    <a:pt x="552" y="693"/>
                  </a:lnTo>
                  <a:lnTo>
                    <a:pt x="545" y="675"/>
                  </a:lnTo>
                  <a:lnTo>
                    <a:pt x="539" y="659"/>
                  </a:lnTo>
                  <a:lnTo>
                    <a:pt x="530" y="644"/>
                  </a:lnTo>
                  <a:lnTo>
                    <a:pt x="521" y="631"/>
                  </a:lnTo>
                  <a:lnTo>
                    <a:pt x="510" y="619"/>
                  </a:lnTo>
                  <a:lnTo>
                    <a:pt x="499" y="607"/>
                  </a:lnTo>
                  <a:lnTo>
                    <a:pt x="487" y="597"/>
                  </a:lnTo>
                  <a:lnTo>
                    <a:pt x="473" y="587"/>
                  </a:lnTo>
                  <a:lnTo>
                    <a:pt x="458" y="579"/>
                  </a:lnTo>
                  <a:lnTo>
                    <a:pt x="443" y="571"/>
                  </a:lnTo>
                  <a:lnTo>
                    <a:pt x="427" y="564"/>
                  </a:lnTo>
                  <a:lnTo>
                    <a:pt x="410" y="557"/>
                  </a:lnTo>
                  <a:lnTo>
                    <a:pt x="391" y="553"/>
                  </a:lnTo>
                  <a:lnTo>
                    <a:pt x="371" y="548"/>
                  </a:lnTo>
                  <a:lnTo>
                    <a:pt x="350" y="545"/>
                  </a:lnTo>
                  <a:lnTo>
                    <a:pt x="328" y="541"/>
                  </a:lnTo>
                  <a:lnTo>
                    <a:pt x="306" y="539"/>
                  </a:lnTo>
                  <a:lnTo>
                    <a:pt x="284" y="537"/>
                  </a:lnTo>
                  <a:lnTo>
                    <a:pt x="259" y="536"/>
                  </a:lnTo>
                  <a:lnTo>
                    <a:pt x="235" y="536"/>
                  </a:lnTo>
                  <a:lnTo>
                    <a:pt x="140" y="536"/>
                  </a:lnTo>
                  <a:lnTo>
                    <a:pt x="140" y="1017"/>
                  </a:lnTo>
                  <a:close/>
                  <a:moveTo>
                    <a:pt x="262" y="60"/>
                  </a:moveTo>
                  <a:lnTo>
                    <a:pt x="140" y="60"/>
                  </a:lnTo>
                  <a:lnTo>
                    <a:pt x="140" y="474"/>
                  </a:lnTo>
                  <a:lnTo>
                    <a:pt x="195" y="474"/>
                  </a:lnTo>
                  <a:lnTo>
                    <a:pt x="229" y="474"/>
                  </a:lnTo>
                  <a:lnTo>
                    <a:pt x="260" y="472"/>
                  </a:lnTo>
                  <a:lnTo>
                    <a:pt x="289" y="471"/>
                  </a:lnTo>
                  <a:lnTo>
                    <a:pt x="314" y="469"/>
                  </a:lnTo>
                  <a:lnTo>
                    <a:pt x="339" y="465"/>
                  </a:lnTo>
                  <a:lnTo>
                    <a:pt x="363" y="460"/>
                  </a:lnTo>
                  <a:lnTo>
                    <a:pt x="386" y="452"/>
                  </a:lnTo>
                  <a:lnTo>
                    <a:pt x="410" y="444"/>
                  </a:lnTo>
                  <a:lnTo>
                    <a:pt x="423" y="436"/>
                  </a:lnTo>
                  <a:lnTo>
                    <a:pt x="436" y="429"/>
                  </a:lnTo>
                  <a:lnTo>
                    <a:pt x="449" y="420"/>
                  </a:lnTo>
                  <a:lnTo>
                    <a:pt x="461" y="412"/>
                  </a:lnTo>
                  <a:lnTo>
                    <a:pt x="471" y="401"/>
                  </a:lnTo>
                  <a:lnTo>
                    <a:pt x="481" y="391"/>
                  </a:lnTo>
                  <a:lnTo>
                    <a:pt x="490" y="379"/>
                  </a:lnTo>
                  <a:lnTo>
                    <a:pt x="498" y="367"/>
                  </a:lnTo>
                  <a:lnTo>
                    <a:pt x="506" y="354"/>
                  </a:lnTo>
                  <a:lnTo>
                    <a:pt x="512" y="340"/>
                  </a:lnTo>
                  <a:lnTo>
                    <a:pt x="518" y="326"/>
                  </a:lnTo>
                  <a:lnTo>
                    <a:pt x="523" y="312"/>
                  </a:lnTo>
                  <a:lnTo>
                    <a:pt x="526" y="297"/>
                  </a:lnTo>
                  <a:lnTo>
                    <a:pt x="529" y="282"/>
                  </a:lnTo>
                  <a:lnTo>
                    <a:pt x="530" y="268"/>
                  </a:lnTo>
                  <a:lnTo>
                    <a:pt x="530" y="252"/>
                  </a:lnTo>
                  <a:lnTo>
                    <a:pt x="530" y="235"/>
                  </a:lnTo>
                  <a:lnTo>
                    <a:pt x="529" y="218"/>
                  </a:lnTo>
                  <a:lnTo>
                    <a:pt x="526" y="202"/>
                  </a:lnTo>
                  <a:lnTo>
                    <a:pt x="523" y="187"/>
                  </a:lnTo>
                  <a:lnTo>
                    <a:pt x="519" y="173"/>
                  </a:lnTo>
                  <a:lnTo>
                    <a:pt x="514" y="160"/>
                  </a:lnTo>
                  <a:lnTo>
                    <a:pt x="507" y="149"/>
                  </a:lnTo>
                  <a:lnTo>
                    <a:pt x="500" y="137"/>
                  </a:lnTo>
                  <a:lnTo>
                    <a:pt x="491" y="126"/>
                  </a:lnTo>
                  <a:lnTo>
                    <a:pt x="482" y="117"/>
                  </a:lnTo>
                  <a:lnTo>
                    <a:pt x="472" y="108"/>
                  </a:lnTo>
                  <a:lnTo>
                    <a:pt x="462" y="100"/>
                  </a:lnTo>
                  <a:lnTo>
                    <a:pt x="450" y="92"/>
                  </a:lnTo>
                  <a:lnTo>
                    <a:pt x="437" y="86"/>
                  </a:lnTo>
                  <a:lnTo>
                    <a:pt x="423" y="81"/>
                  </a:lnTo>
                  <a:lnTo>
                    <a:pt x="410" y="77"/>
                  </a:lnTo>
                  <a:lnTo>
                    <a:pt x="394" y="72"/>
                  </a:lnTo>
                  <a:lnTo>
                    <a:pt x="378" y="69"/>
                  </a:lnTo>
                  <a:lnTo>
                    <a:pt x="361" y="66"/>
                  </a:lnTo>
                  <a:lnTo>
                    <a:pt x="343" y="64"/>
                  </a:lnTo>
                  <a:lnTo>
                    <a:pt x="324" y="62"/>
                  </a:lnTo>
                  <a:lnTo>
                    <a:pt x="305" y="61"/>
                  </a:lnTo>
                  <a:lnTo>
                    <a:pt x="284" y="60"/>
                  </a:lnTo>
                  <a:lnTo>
                    <a:pt x="262" y="60"/>
                  </a:lnTo>
                  <a:close/>
                  <a:moveTo>
                    <a:pt x="0" y="0"/>
                  </a:moveTo>
                  <a:lnTo>
                    <a:pt x="318" y="0"/>
                  </a:lnTo>
                  <a:lnTo>
                    <a:pt x="346" y="0"/>
                  </a:lnTo>
                  <a:lnTo>
                    <a:pt x="374" y="1"/>
                  </a:lnTo>
                  <a:lnTo>
                    <a:pt x="400" y="3"/>
                  </a:lnTo>
                  <a:lnTo>
                    <a:pt x="425" y="5"/>
                  </a:lnTo>
                  <a:lnTo>
                    <a:pt x="449" y="9"/>
                  </a:lnTo>
                  <a:lnTo>
                    <a:pt x="471" y="12"/>
                  </a:lnTo>
                  <a:lnTo>
                    <a:pt x="491" y="16"/>
                  </a:lnTo>
                  <a:lnTo>
                    <a:pt x="511" y="20"/>
                  </a:lnTo>
                  <a:lnTo>
                    <a:pt x="530" y="27"/>
                  </a:lnTo>
                  <a:lnTo>
                    <a:pt x="548" y="33"/>
                  </a:lnTo>
                  <a:lnTo>
                    <a:pt x="564" y="40"/>
                  </a:lnTo>
                  <a:lnTo>
                    <a:pt x="580" y="49"/>
                  </a:lnTo>
                  <a:lnTo>
                    <a:pt x="594" y="57"/>
                  </a:lnTo>
                  <a:lnTo>
                    <a:pt x="607" y="68"/>
                  </a:lnTo>
                  <a:lnTo>
                    <a:pt x="618" y="79"/>
                  </a:lnTo>
                  <a:lnTo>
                    <a:pt x="629" y="89"/>
                  </a:lnTo>
                  <a:lnTo>
                    <a:pt x="639" y="103"/>
                  </a:lnTo>
                  <a:lnTo>
                    <a:pt x="647" y="116"/>
                  </a:lnTo>
                  <a:lnTo>
                    <a:pt x="653" y="131"/>
                  </a:lnTo>
                  <a:lnTo>
                    <a:pt x="659" y="147"/>
                  </a:lnTo>
                  <a:lnTo>
                    <a:pt x="664" y="163"/>
                  </a:lnTo>
                  <a:lnTo>
                    <a:pt x="666" y="181"/>
                  </a:lnTo>
                  <a:lnTo>
                    <a:pt x="668" y="199"/>
                  </a:lnTo>
                  <a:lnTo>
                    <a:pt x="669" y="219"/>
                  </a:lnTo>
                  <a:lnTo>
                    <a:pt x="669" y="232"/>
                  </a:lnTo>
                  <a:lnTo>
                    <a:pt x="668" y="244"/>
                  </a:lnTo>
                  <a:lnTo>
                    <a:pt x="666" y="257"/>
                  </a:lnTo>
                  <a:lnTo>
                    <a:pt x="665" y="270"/>
                  </a:lnTo>
                  <a:lnTo>
                    <a:pt x="662" y="282"/>
                  </a:lnTo>
                  <a:lnTo>
                    <a:pt x="659" y="294"/>
                  </a:lnTo>
                  <a:lnTo>
                    <a:pt x="655" y="306"/>
                  </a:lnTo>
                  <a:lnTo>
                    <a:pt x="651" y="318"/>
                  </a:lnTo>
                  <a:lnTo>
                    <a:pt x="641" y="339"/>
                  </a:lnTo>
                  <a:lnTo>
                    <a:pt x="629" y="360"/>
                  </a:lnTo>
                  <a:lnTo>
                    <a:pt x="614" y="380"/>
                  </a:lnTo>
                  <a:lnTo>
                    <a:pt x="599" y="398"/>
                  </a:lnTo>
                  <a:lnTo>
                    <a:pt x="581" y="415"/>
                  </a:lnTo>
                  <a:lnTo>
                    <a:pt x="561" y="431"/>
                  </a:lnTo>
                  <a:lnTo>
                    <a:pt x="541" y="446"/>
                  </a:lnTo>
                  <a:lnTo>
                    <a:pt x="519" y="460"/>
                  </a:lnTo>
                  <a:lnTo>
                    <a:pt x="498" y="470"/>
                  </a:lnTo>
                  <a:lnTo>
                    <a:pt x="473" y="480"/>
                  </a:lnTo>
                  <a:lnTo>
                    <a:pt x="448" y="488"/>
                  </a:lnTo>
                  <a:lnTo>
                    <a:pt x="419" y="497"/>
                  </a:lnTo>
                  <a:lnTo>
                    <a:pt x="431" y="497"/>
                  </a:lnTo>
                  <a:lnTo>
                    <a:pt x="443" y="499"/>
                  </a:lnTo>
                  <a:lnTo>
                    <a:pt x="454" y="500"/>
                  </a:lnTo>
                  <a:lnTo>
                    <a:pt x="467" y="502"/>
                  </a:lnTo>
                  <a:lnTo>
                    <a:pt x="480" y="504"/>
                  </a:lnTo>
                  <a:lnTo>
                    <a:pt x="492" y="508"/>
                  </a:lnTo>
                  <a:lnTo>
                    <a:pt x="506" y="511"/>
                  </a:lnTo>
                  <a:lnTo>
                    <a:pt x="520" y="515"/>
                  </a:lnTo>
                  <a:lnTo>
                    <a:pt x="533" y="519"/>
                  </a:lnTo>
                  <a:lnTo>
                    <a:pt x="545" y="522"/>
                  </a:lnTo>
                  <a:lnTo>
                    <a:pt x="558" y="528"/>
                  </a:lnTo>
                  <a:lnTo>
                    <a:pt x="570" y="533"/>
                  </a:lnTo>
                  <a:lnTo>
                    <a:pt x="580" y="538"/>
                  </a:lnTo>
                  <a:lnTo>
                    <a:pt x="591" y="545"/>
                  </a:lnTo>
                  <a:lnTo>
                    <a:pt x="601" y="551"/>
                  </a:lnTo>
                  <a:lnTo>
                    <a:pt x="612" y="557"/>
                  </a:lnTo>
                  <a:lnTo>
                    <a:pt x="623" y="565"/>
                  </a:lnTo>
                  <a:lnTo>
                    <a:pt x="632" y="572"/>
                  </a:lnTo>
                  <a:lnTo>
                    <a:pt x="642" y="581"/>
                  </a:lnTo>
                  <a:lnTo>
                    <a:pt x="650" y="590"/>
                  </a:lnTo>
                  <a:lnTo>
                    <a:pt x="659" y="600"/>
                  </a:lnTo>
                  <a:lnTo>
                    <a:pt x="667" y="609"/>
                  </a:lnTo>
                  <a:lnTo>
                    <a:pt x="675" y="621"/>
                  </a:lnTo>
                  <a:lnTo>
                    <a:pt x="681" y="632"/>
                  </a:lnTo>
                  <a:lnTo>
                    <a:pt x="687" y="644"/>
                  </a:lnTo>
                  <a:lnTo>
                    <a:pt x="693" y="657"/>
                  </a:lnTo>
                  <a:lnTo>
                    <a:pt x="698" y="670"/>
                  </a:lnTo>
                  <a:lnTo>
                    <a:pt x="701" y="684"/>
                  </a:lnTo>
                  <a:lnTo>
                    <a:pt x="704" y="699"/>
                  </a:lnTo>
                  <a:lnTo>
                    <a:pt x="706" y="713"/>
                  </a:lnTo>
                  <a:lnTo>
                    <a:pt x="707" y="729"/>
                  </a:lnTo>
                  <a:lnTo>
                    <a:pt x="707" y="746"/>
                  </a:lnTo>
                  <a:lnTo>
                    <a:pt x="707" y="767"/>
                  </a:lnTo>
                  <a:lnTo>
                    <a:pt x="705" y="787"/>
                  </a:lnTo>
                  <a:lnTo>
                    <a:pt x="703" y="807"/>
                  </a:lnTo>
                  <a:lnTo>
                    <a:pt x="699" y="825"/>
                  </a:lnTo>
                  <a:lnTo>
                    <a:pt x="695" y="844"/>
                  </a:lnTo>
                  <a:lnTo>
                    <a:pt x="688" y="862"/>
                  </a:lnTo>
                  <a:lnTo>
                    <a:pt x="681" y="879"/>
                  </a:lnTo>
                  <a:lnTo>
                    <a:pt x="672" y="896"/>
                  </a:lnTo>
                  <a:lnTo>
                    <a:pt x="664" y="913"/>
                  </a:lnTo>
                  <a:lnTo>
                    <a:pt x="653" y="929"/>
                  </a:lnTo>
                  <a:lnTo>
                    <a:pt x="642" y="944"/>
                  </a:lnTo>
                  <a:lnTo>
                    <a:pt x="629" y="959"/>
                  </a:lnTo>
                  <a:lnTo>
                    <a:pt x="615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6" y="1013"/>
                  </a:lnTo>
                  <a:lnTo>
                    <a:pt x="556" y="1019"/>
                  </a:lnTo>
                  <a:lnTo>
                    <a:pt x="545" y="1025"/>
                  </a:lnTo>
                  <a:lnTo>
                    <a:pt x="534" y="1032"/>
                  </a:lnTo>
                  <a:lnTo>
                    <a:pt x="522" y="1037"/>
                  </a:lnTo>
                  <a:lnTo>
                    <a:pt x="497" y="1047"/>
                  </a:lnTo>
                  <a:lnTo>
                    <a:pt x="470" y="1055"/>
                  </a:lnTo>
                  <a:lnTo>
                    <a:pt x="444" y="1062"/>
                  </a:lnTo>
                  <a:lnTo>
                    <a:pt x="417" y="1066"/>
                  </a:lnTo>
                  <a:lnTo>
                    <a:pt x="390" y="1070"/>
                  </a:lnTo>
                  <a:lnTo>
                    <a:pt x="361" y="1073"/>
                  </a:lnTo>
                  <a:lnTo>
                    <a:pt x="234" y="1075"/>
                  </a:lnTo>
                  <a:lnTo>
                    <a:pt x="0" y="1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6" name="Freeform 46"/>
            <p:cNvSpPr>
              <a:spLocks noEditPoints="1"/>
            </p:cNvSpPr>
            <p:nvPr userDrawn="1"/>
          </p:nvSpPr>
          <p:spPr bwMode="auto">
            <a:xfrm>
              <a:off x="1977" y="1594"/>
              <a:ext cx="69" cy="66"/>
            </a:xfrm>
            <a:custGeom>
              <a:avLst/>
              <a:gdLst>
                <a:gd name="T0" fmla="*/ 0 w 1181"/>
                <a:gd name="T1" fmla="*/ 0 h 1122"/>
                <a:gd name="T2" fmla="*/ 0 w 1181"/>
                <a:gd name="T3" fmla="*/ 0 h 1122"/>
                <a:gd name="T4" fmla="*/ 0 w 1181"/>
                <a:gd name="T5" fmla="*/ 0 h 1122"/>
                <a:gd name="T6" fmla="*/ 0 w 1181"/>
                <a:gd name="T7" fmla="*/ 0 h 1122"/>
                <a:gd name="T8" fmla="*/ 0 w 1181"/>
                <a:gd name="T9" fmla="*/ 0 h 1122"/>
                <a:gd name="T10" fmla="*/ 0 w 1181"/>
                <a:gd name="T11" fmla="*/ 0 h 1122"/>
                <a:gd name="T12" fmla="*/ 0 w 1181"/>
                <a:gd name="T13" fmla="*/ 0 h 1122"/>
                <a:gd name="T14" fmla="*/ 0 w 1181"/>
                <a:gd name="T15" fmla="*/ 0 h 1122"/>
                <a:gd name="T16" fmla="*/ 0 w 1181"/>
                <a:gd name="T17" fmla="*/ 0 h 1122"/>
                <a:gd name="T18" fmla="*/ 0 w 1181"/>
                <a:gd name="T19" fmla="*/ 0 h 1122"/>
                <a:gd name="T20" fmla="*/ 0 w 1181"/>
                <a:gd name="T21" fmla="*/ 0 h 1122"/>
                <a:gd name="T22" fmla="*/ 0 w 1181"/>
                <a:gd name="T23" fmla="*/ 0 h 1122"/>
                <a:gd name="T24" fmla="*/ 0 w 1181"/>
                <a:gd name="T25" fmla="*/ 0 h 1122"/>
                <a:gd name="T26" fmla="*/ 0 w 1181"/>
                <a:gd name="T27" fmla="*/ 0 h 1122"/>
                <a:gd name="T28" fmla="*/ 0 w 1181"/>
                <a:gd name="T29" fmla="*/ 0 h 1122"/>
                <a:gd name="T30" fmla="*/ 0 w 1181"/>
                <a:gd name="T31" fmla="*/ 0 h 1122"/>
                <a:gd name="T32" fmla="*/ 0 w 1181"/>
                <a:gd name="T33" fmla="*/ 0 h 1122"/>
                <a:gd name="T34" fmla="*/ 0 w 1181"/>
                <a:gd name="T35" fmla="*/ 0 h 1122"/>
                <a:gd name="T36" fmla="*/ 0 w 1181"/>
                <a:gd name="T37" fmla="*/ 0 h 1122"/>
                <a:gd name="T38" fmla="*/ 0 w 1181"/>
                <a:gd name="T39" fmla="*/ 0 h 1122"/>
                <a:gd name="T40" fmla="*/ 0 w 1181"/>
                <a:gd name="T41" fmla="*/ 0 h 1122"/>
                <a:gd name="T42" fmla="*/ 0 w 1181"/>
                <a:gd name="T43" fmla="*/ 0 h 1122"/>
                <a:gd name="T44" fmla="*/ 0 w 1181"/>
                <a:gd name="T45" fmla="*/ 0 h 1122"/>
                <a:gd name="T46" fmla="*/ 0 w 1181"/>
                <a:gd name="T47" fmla="*/ 0 h 1122"/>
                <a:gd name="T48" fmla="*/ 0 w 1181"/>
                <a:gd name="T49" fmla="*/ 0 h 1122"/>
                <a:gd name="T50" fmla="*/ 0 w 1181"/>
                <a:gd name="T51" fmla="*/ 0 h 1122"/>
                <a:gd name="T52" fmla="*/ 0 w 1181"/>
                <a:gd name="T53" fmla="*/ 0 h 1122"/>
                <a:gd name="T54" fmla="*/ 0 w 1181"/>
                <a:gd name="T55" fmla="*/ 0 h 1122"/>
                <a:gd name="T56" fmla="*/ 0 w 1181"/>
                <a:gd name="T57" fmla="*/ 0 h 1122"/>
                <a:gd name="T58" fmla="*/ 0 w 1181"/>
                <a:gd name="T59" fmla="*/ 0 h 1122"/>
                <a:gd name="T60" fmla="*/ 0 w 1181"/>
                <a:gd name="T61" fmla="*/ 0 h 1122"/>
                <a:gd name="T62" fmla="*/ 0 w 1181"/>
                <a:gd name="T63" fmla="*/ 0 h 1122"/>
                <a:gd name="T64" fmla="*/ 0 w 1181"/>
                <a:gd name="T65" fmla="*/ 0 h 1122"/>
                <a:gd name="T66" fmla="*/ 0 w 1181"/>
                <a:gd name="T67" fmla="*/ 0 h 1122"/>
                <a:gd name="T68" fmla="*/ 0 w 1181"/>
                <a:gd name="T69" fmla="*/ 0 h 1122"/>
                <a:gd name="T70" fmla="*/ 0 w 1181"/>
                <a:gd name="T71" fmla="*/ 0 h 1122"/>
                <a:gd name="T72" fmla="*/ 0 w 1181"/>
                <a:gd name="T73" fmla="*/ 0 h 1122"/>
                <a:gd name="T74" fmla="*/ 0 w 1181"/>
                <a:gd name="T75" fmla="*/ 0 h 1122"/>
                <a:gd name="T76" fmla="*/ 0 w 1181"/>
                <a:gd name="T77" fmla="*/ 0 h 1122"/>
                <a:gd name="T78" fmla="*/ 0 w 1181"/>
                <a:gd name="T79" fmla="*/ 0 h 1122"/>
                <a:gd name="T80" fmla="*/ 0 w 1181"/>
                <a:gd name="T81" fmla="*/ 0 h 1122"/>
                <a:gd name="T82" fmla="*/ 0 w 1181"/>
                <a:gd name="T83" fmla="*/ 0 h 1122"/>
                <a:gd name="T84" fmla="*/ 0 w 1181"/>
                <a:gd name="T85" fmla="*/ 0 h 1122"/>
                <a:gd name="T86" fmla="*/ 0 w 1181"/>
                <a:gd name="T87" fmla="*/ 0 h 1122"/>
                <a:gd name="T88" fmla="*/ 0 w 1181"/>
                <a:gd name="T89" fmla="*/ 0 h 1122"/>
                <a:gd name="T90" fmla="*/ 0 w 1181"/>
                <a:gd name="T91" fmla="*/ 0 h 1122"/>
                <a:gd name="T92" fmla="*/ 0 w 1181"/>
                <a:gd name="T93" fmla="*/ 0 h 1122"/>
                <a:gd name="T94" fmla="*/ 0 w 1181"/>
                <a:gd name="T95" fmla="*/ 0 h 1122"/>
                <a:gd name="T96" fmla="*/ 0 w 1181"/>
                <a:gd name="T97" fmla="*/ 0 h 1122"/>
                <a:gd name="T98" fmla="*/ 0 w 1181"/>
                <a:gd name="T99" fmla="*/ 0 h 1122"/>
                <a:gd name="T100" fmla="*/ 0 w 1181"/>
                <a:gd name="T101" fmla="*/ 0 h 1122"/>
                <a:gd name="T102" fmla="*/ 0 w 1181"/>
                <a:gd name="T103" fmla="*/ 0 h 1122"/>
                <a:gd name="T104" fmla="*/ 0 w 1181"/>
                <a:gd name="T105" fmla="*/ 0 h 1122"/>
                <a:gd name="T106" fmla="*/ 0 w 1181"/>
                <a:gd name="T107" fmla="*/ 0 h 1122"/>
                <a:gd name="T108" fmla="*/ 0 w 1181"/>
                <a:gd name="T109" fmla="*/ 0 h 1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1122">
                  <a:moveTo>
                    <a:pt x="159" y="969"/>
                  </a:moveTo>
                  <a:lnTo>
                    <a:pt x="140" y="950"/>
                  </a:lnTo>
                  <a:lnTo>
                    <a:pt x="123" y="931"/>
                  </a:lnTo>
                  <a:lnTo>
                    <a:pt x="106" y="909"/>
                  </a:lnTo>
                  <a:lnTo>
                    <a:pt x="91" y="887"/>
                  </a:lnTo>
                  <a:lnTo>
                    <a:pt x="76" y="865"/>
                  </a:lnTo>
                  <a:lnTo>
                    <a:pt x="64" y="840"/>
                  </a:lnTo>
                  <a:lnTo>
                    <a:pt x="52" y="816"/>
                  </a:lnTo>
                  <a:lnTo>
                    <a:pt x="40" y="790"/>
                  </a:lnTo>
                  <a:lnTo>
                    <a:pt x="31" y="764"/>
                  </a:lnTo>
                  <a:lnTo>
                    <a:pt x="23" y="737"/>
                  </a:lnTo>
                  <a:lnTo>
                    <a:pt x="16" y="710"/>
                  </a:lnTo>
                  <a:lnTo>
                    <a:pt x="11" y="683"/>
                  </a:lnTo>
                  <a:lnTo>
                    <a:pt x="5" y="655"/>
                  </a:lnTo>
                  <a:lnTo>
                    <a:pt x="2" y="626"/>
                  </a:lnTo>
                  <a:lnTo>
                    <a:pt x="0" y="595"/>
                  </a:lnTo>
                  <a:lnTo>
                    <a:pt x="0" y="563"/>
                  </a:lnTo>
                  <a:lnTo>
                    <a:pt x="0" y="533"/>
                  </a:lnTo>
                  <a:lnTo>
                    <a:pt x="2" y="502"/>
                  </a:lnTo>
                  <a:lnTo>
                    <a:pt x="5" y="471"/>
                  </a:lnTo>
                  <a:lnTo>
                    <a:pt x="11" y="442"/>
                  </a:lnTo>
                  <a:lnTo>
                    <a:pt x="16" y="414"/>
                  </a:lnTo>
                  <a:lnTo>
                    <a:pt x="24" y="386"/>
                  </a:lnTo>
                  <a:lnTo>
                    <a:pt x="33" y="359"/>
                  </a:lnTo>
                  <a:lnTo>
                    <a:pt x="43" y="332"/>
                  </a:lnTo>
                  <a:lnTo>
                    <a:pt x="55" y="307"/>
                  </a:lnTo>
                  <a:lnTo>
                    <a:pt x="68" y="281"/>
                  </a:lnTo>
                  <a:lnTo>
                    <a:pt x="82" y="258"/>
                  </a:lnTo>
                  <a:lnTo>
                    <a:pt x="97" y="234"/>
                  </a:lnTo>
                  <a:lnTo>
                    <a:pt x="113" y="213"/>
                  </a:lnTo>
                  <a:lnTo>
                    <a:pt x="130" y="192"/>
                  </a:lnTo>
                  <a:lnTo>
                    <a:pt x="149" y="172"/>
                  </a:lnTo>
                  <a:lnTo>
                    <a:pt x="169" y="152"/>
                  </a:lnTo>
                  <a:lnTo>
                    <a:pt x="190" y="135"/>
                  </a:lnTo>
                  <a:lnTo>
                    <a:pt x="210" y="118"/>
                  </a:lnTo>
                  <a:lnTo>
                    <a:pt x="232" y="103"/>
                  </a:lnTo>
                  <a:lnTo>
                    <a:pt x="254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7" y="51"/>
                  </a:lnTo>
                  <a:lnTo>
                    <a:pt x="354" y="40"/>
                  </a:lnTo>
                  <a:lnTo>
                    <a:pt x="380" y="31"/>
                  </a:lnTo>
                  <a:lnTo>
                    <a:pt x="408" y="22"/>
                  </a:lnTo>
                  <a:lnTo>
                    <a:pt x="435" y="16"/>
                  </a:lnTo>
                  <a:lnTo>
                    <a:pt x="464" y="9"/>
                  </a:lnTo>
                  <a:lnTo>
                    <a:pt x="493" y="5"/>
                  </a:lnTo>
                  <a:lnTo>
                    <a:pt x="522" y="2"/>
                  </a:lnTo>
                  <a:lnTo>
                    <a:pt x="552" y="1"/>
                  </a:lnTo>
                  <a:lnTo>
                    <a:pt x="583" y="0"/>
                  </a:lnTo>
                  <a:lnTo>
                    <a:pt x="611" y="1"/>
                  </a:lnTo>
                  <a:lnTo>
                    <a:pt x="640" y="2"/>
                  </a:lnTo>
                  <a:lnTo>
                    <a:pt x="668" y="4"/>
                  </a:lnTo>
                  <a:lnTo>
                    <a:pt x="696" y="8"/>
                  </a:lnTo>
                  <a:lnTo>
                    <a:pt x="724" y="13"/>
                  </a:lnTo>
                  <a:lnTo>
                    <a:pt x="751" y="18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7" y="51"/>
                  </a:lnTo>
                  <a:lnTo>
                    <a:pt x="882" y="61"/>
                  </a:lnTo>
                  <a:lnTo>
                    <a:pt x="907" y="73"/>
                  </a:lnTo>
                  <a:lnTo>
                    <a:pt x="931" y="86"/>
                  </a:lnTo>
                  <a:lnTo>
                    <a:pt x="953" y="100"/>
                  </a:lnTo>
                  <a:lnTo>
                    <a:pt x="976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7" y="165"/>
                  </a:lnTo>
                  <a:lnTo>
                    <a:pt x="1055" y="186"/>
                  </a:lnTo>
                  <a:lnTo>
                    <a:pt x="1072" y="206"/>
                  </a:lnTo>
                  <a:lnTo>
                    <a:pt x="1089" y="227"/>
                  </a:lnTo>
                  <a:lnTo>
                    <a:pt x="1104" y="250"/>
                  </a:lnTo>
                  <a:lnTo>
                    <a:pt x="1118" y="274"/>
                  </a:lnTo>
                  <a:lnTo>
                    <a:pt x="1131" y="299"/>
                  </a:lnTo>
                  <a:lnTo>
                    <a:pt x="1143" y="326"/>
                  </a:lnTo>
                  <a:lnTo>
                    <a:pt x="1153" y="353"/>
                  </a:lnTo>
                  <a:lnTo>
                    <a:pt x="1161" y="381"/>
                  </a:lnTo>
                  <a:lnTo>
                    <a:pt x="1168" y="411"/>
                  </a:lnTo>
                  <a:lnTo>
                    <a:pt x="1174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0" y="662"/>
                  </a:lnTo>
                  <a:lnTo>
                    <a:pt x="1166" y="682"/>
                  </a:lnTo>
                  <a:lnTo>
                    <a:pt x="1161" y="701"/>
                  </a:lnTo>
                  <a:lnTo>
                    <a:pt x="1156" y="719"/>
                  </a:lnTo>
                  <a:lnTo>
                    <a:pt x="1150" y="739"/>
                  </a:lnTo>
                  <a:lnTo>
                    <a:pt x="1144" y="757"/>
                  </a:lnTo>
                  <a:lnTo>
                    <a:pt x="1137" y="775"/>
                  </a:lnTo>
                  <a:lnTo>
                    <a:pt x="1129" y="793"/>
                  </a:lnTo>
                  <a:lnTo>
                    <a:pt x="1122" y="810"/>
                  </a:lnTo>
                  <a:lnTo>
                    <a:pt x="1112" y="827"/>
                  </a:lnTo>
                  <a:lnTo>
                    <a:pt x="1104" y="844"/>
                  </a:lnTo>
                  <a:lnTo>
                    <a:pt x="1094" y="860"/>
                  </a:lnTo>
                  <a:lnTo>
                    <a:pt x="1084" y="875"/>
                  </a:lnTo>
                  <a:lnTo>
                    <a:pt x="1073" y="891"/>
                  </a:lnTo>
                  <a:lnTo>
                    <a:pt x="1063" y="906"/>
                  </a:lnTo>
                  <a:lnTo>
                    <a:pt x="1051" y="921"/>
                  </a:lnTo>
                  <a:lnTo>
                    <a:pt x="1038" y="935"/>
                  </a:lnTo>
                  <a:lnTo>
                    <a:pt x="1025" y="948"/>
                  </a:lnTo>
                  <a:lnTo>
                    <a:pt x="1013" y="961"/>
                  </a:lnTo>
                  <a:lnTo>
                    <a:pt x="999" y="974"/>
                  </a:lnTo>
                  <a:lnTo>
                    <a:pt x="985" y="986"/>
                  </a:lnTo>
                  <a:lnTo>
                    <a:pt x="970" y="998"/>
                  </a:lnTo>
                  <a:lnTo>
                    <a:pt x="956" y="1009"/>
                  </a:lnTo>
                  <a:lnTo>
                    <a:pt x="940" y="1020"/>
                  </a:lnTo>
                  <a:lnTo>
                    <a:pt x="924" y="1029"/>
                  </a:lnTo>
                  <a:lnTo>
                    <a:pt x="907" y="1040"/>
                  </a:lnTo>
                  <a:lnTo>
                    <a:pt x="890" y="1048"/>
                  </a:lnTo>
                  <a:lnTo>
                    <a:pt x="873" y="1058"/>
                  </a:lnTo>
                  <a:lnTo>
                    <a:pt x="855" y="1065"/>
                  </a:lnTo>
                  <a:lnTo>
                    <a:pt x="837" y="1074"/>
                  </a:lnTo>
                  <a:lnTo>
                    <a:pt x="819" y="1080"/>
                  </a:lnTo>
                  <a:lnTo>
                    <a:pt x="801" y="1088"/>
                  </a:lnTo>
                  <a:lnTo>
                    <a:pt x="782" y="1093"/>
                  </a:lnTo>
                  <a:lnTo>
                    <a:pt x="763" y="1098"/>
                  </a:lnTo>
                  <a:lnTo>
                    <a:pt x="744" y="1104"/>
                  </a:lnTo>
                  <a:lnTo>
                    <a:pt x="725" y="1108"/>
                  </a:lnTo>
                  <a:lnTo>
                    <a:pt x="704" y="1111"/>
                  </a:lnTo>
                  <a:lnTo>
                    <a:pt x="684" y="1114"/>
                  </a:lnTo>
                  <a:lnTo>
                    <a:pt x="664" y="1117"/>
                  </a:lnTo>
                  <a:lnTo>
                    <a:pt x="644" y="1120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1"/>
                  </a:lnTo>
                  <a:lnTo>
                    <a:pt x="517" y="1120"/>
                  </a:lnTo>
                  <a:lnTo>
                    <a:pt x="486" y="1116"/>
                  </a:lnTo>
                  <a:lnTo>
                    <a:pt x="457" y="1112"/>
                  </a:lnTo>
                  <a:lnTo>
                    <a:pt x="428" y="1107"/>
                  </a:lnTo>
                  <a:lnTo>
                    <a:pt x="399" y="1099"/>
                  </a:lnTo>
                  <a:lnTo>
                    <a:pt x="371" y="1092"/>
                  </a:lnTo>
                  <a:lnTo>
                    <a:pt x="344" y="1084"/>
                  </a:lnTo>
                  <a:lnTo>
                    <a:pt x="317" y="1073"/>
                  </a:lnTo>
                  <a:lnTo>
                    <a:pt x="291" y="1061"/>
                  </a:lnTo>
                  <a:lnTo>
                    <a:pt x="267" y="1048"/>
                  </a:lnTo>
                  <a:lnTo>
                    <a:pt x="244" y="1035"/>
                  </a:lnTo>
                  <a:lnTo>
                    <a:pt x="221" y="1020"/>
                  </a:lnTo>
                  <a:lnTo>
                    <a:pt x="199" y="1004"/>
                  </a:lnTo>
                  <a:lnTo>
                    <a:pt x="178" y="987"/>
                  </a:lnTo>
                  <a:lnTo>
                    <a:pt x="159" y="969"/>
                  </a:lnTo>
                  <a:close/>
                  <a:moveTo>
                    <a:pt x="279" y="942"/>
                  </a:moveTo>
                  <a:lnTo>
                    <a:pt x="294" y="957"/>
                  </a:lnTo>
                  <a:lnTo>
                    <a:pt x="310" y="972"/>
                  </a:lnTo>
                  <a:lnTo>
                    <a:pt x="327" y="985"/>
                  </a:lnTo>
                  <a:lnTo>
                    <a:pt x="344" y="998"/>
                  </a:lnTo>
                  <a:lnTo>
                    <a:pt x="362" y="1009"/>
                  </a:lnTo>
                  <a:lnTo>
                    <a:pt x="380" y="1020"/>
                  </a:lnTo>
                  <a:lnTo>
                    <a:pt x="398" y="1029"/>
                  </a:lnTo>
                  <a:lnTo>
                    <a:pt x="418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2" y="1068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3" y="1069"/>
                  </a:lnTo>
                  <a:lnTo>
                    <a:pt x="640" y="1067"/>
                  </a:lnTo>
                  <a:lnTo>
                    <a:pt x="665" y="1063"/>
                  </a:lnTo>
                  <a:lnTo>
                    <a:pt x="690" y="1058"/>
                  </a:lnTo>
                  <a:lnTo>
                    <a:pt x="714" y="1051"/>
                  </a:lnTo>
                  <a:lnTo>
                    <a:pt x="737" y="1042"/>
                  </a:lnTo>
                  <a:lnTo>
                    <a:pt x="760" y="1033"/>
                  </a:lnTo>
                  <a:lnTo>
                    <a:pt x="781" y="1021"/>
                  </a:lnTo>
                  <a:lnTo>
                    <a:pt x="801" y="1009"/>
                  </a:lnTo>
                  <a:lnTo>
                    <a:pt x="821" y="995"/>
                  </a:lnTo>
                  <a:lnTo>
                    <a:pt x="839" y="981"/>
                  </a:lnTo>
                  <a:lnTo>
                    <a:pt x="857" y="966"/>
                  </a:lnTo>
                  <a:lnTo>
                    <a:pt x="874" y="950"/>
                  </a:lnTo>
                  <a:lnTo>
                    <a:pt x="890" y="933"/>
                  </a:lnTo>
                  <a:lnTo>
                    <a:pt x="904" y="915"/>
                  </a:lnTo>
                  <a:lnTo>
                    <a:pt x="917" y="896"/>
                  </a:lnTo>
                  <a:lnTo>
                    <a:pt x="931" y="875"/>
                  </a:lnTo>
                  <a:lnTo>
                    <a:pt x="943" y="855"/>
                  </a:lnTo>
                  <a:lnTo>
                    <a:pt x="954" y="834"/>
                  </a:lnTo>
                  <a:lnTo>
                    <a:pt x="965" y="813"/>
                  </a:lnTo>
                  <a:lnTo>
                    <a:pt x="975" y="792"/>
                  </a:lnTo>
                  <a:lnTo>
                    <a:pt x="984" y="769"/>
                  </a:lnTo>
                  <a:lnTo>
                    <a:pt x="992" y="746"/>
                  </a:lnTo>
                  <a:lnTo>
                    <a:pt x="999" y="723"/>
                  </a:lnTo>
                  <a:lnTo>
                    <a:pt x="1005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2" y="612"/>
                  </a:lnTo>
                  <a:lnTo>
                    <a:pt x="1024" y="592"/>
                  </a:lnTo>
                  <a:lnTo>
                    <a:pt x="1025" y="572"/>
                  </a:lnTo>
                  <a:lnTo>
                    <a:pt x="1025" y="552"/>
                  </a:lnTo>
                  <a:lnTo>
                    <a:pt x="1025" y="514"/>
                  </a:lnTo>
                  <a:lnTo>
                    <a:pt x="1024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3" y="393"/>
                  </a:lnTo>
                  <a:lnTo>
                    <a:pt x="1006" y="366"/>
                  </a:lnTo>
                  <a:lnTo>
                    <a:pt x="998" y="337"/>
                  </a:lnTo>
                  <a:lnTo>
                    <a:pt x="988" y="310"/>
                  </a:lnTo>
                  <a:lnTo>
                    <a:pt x="976" y="282"/>
                  </a:lnTo>
                  <a:lnTo>
                    <a:pt x="961" y="256"/>
                  </a:lnTo>
                  <a:lnTo>
                    <a:pt x="945" y="229"/>
                  </a:lnTo>
                  <a:lnTo>
                    <a:pt x="926" y="204"/>
                  </a:lnTo>
                  <a:lnTo>
                    <a:pt x="916" y="192"/>
                  </a:lnTo>
                  <a:lnTo>
                    <a:pt x="907" y="181"/>
                  </a:lnTo>
                  <a:lnTo>
                    <a:pt x="895" y="170"/>
                  </a:lnTo>
                  <a:lnTo>
                    <a:pt x="885" y="160"/>
                  </a:lnTo>
                  <a:lnTo>
                    <a:pt x="873" y="149"/>
                  </a:lnTo>
                  <a:lnTo>
                    <a:pt x="861" y="140"/>
                  </a:lnTo>
                  <a:lnTo>
                    <a:pt x="850" y="131"/>
                  </a:lnTo>
                  <a:lnTo>
                    <a:pt x="837" y="123"/>
                  </a:lnTo>
                  <a:lnTo>
                    <a:pt x="824" y="114"/>
                  </a:lnTo>
                  <a:lnTo>
                    <a:pt x="810" y="106"/>
                  </a:lnTo>
                  <a:lnTo>
                    <a:pt x="797" y="100"/>
                  </a:lnTo>
                  <a:lnTo>
                    <a:pt x="783" y="92"/>
                  </a:lnTo>
                  <a:lnTo>
                    <a:pt x="768" y="86"/>
                  </a:lnTo>
                  <a:lnTo>
                    <a:pt x="753" y="80"/>
                  </a:lnTo>
                  <a:lnTo>
                    <a:pt x="738" y="75"/>
                  </a:lnTo>
                  <a:lnTo>
                    <a:pt x="722" y="70"/>
                  </a:lnTo>
                  <a:lnTo>
                    <a:pt x="691" y="62"/>
                  </a:lnTo>
                  <a:lnTo>
                    <a:pt x="660" y="57"/>
                  </a:lnTo>
                  <a:lnTo>
                    <a:pt x="644" y="55"/>
                  </a:lnTo>
                  <a:lnTo>
                    <a:pt x="629" y="53"/>
                  </a:lnTo>
                  <a:lnTo>
                    <a:pt x="613" y="53"/>
                  </a:lnTo>
                  <a:lnTo>
                    <a:pt x="599" y="52"/>
                  </a:lnTo>
                  <a:lnTo>
                    <a:pt x="573" y="53"/>
                  </a:lnTo>
                  <a:lnTo>
                    <a:pt x="549" y="55"/>
                  </a:lnTo>
                  <a:lnTo>
                    <a:pt x="524" y="57"/>
                  </a:lnTo>
                  <a:lnTo>
                    <a:pt x="501" y="61"/>
                  </a:lnTo>
                  <a:lnTo>
                    <a:pt x="478" y="67"/>
                  </a:lnTo>
                  <a:lnTo>
                    <a:pt x="456" y="73"/>
                  </a:lnTo>
                  <a:lnTo>
                    <a:pt x="434" y="80"/>
                  </a:lnTo>
                  <a:lnTo>
                    <a:pt x="413" y="90"/>
                  </a:lnTo>
                  <a:lnTo>
                    <a:pt x="393" y="100"/>
                  </a:lnTo>
                  <a:lnTo>
                    <a:pt x="373" y="111"/>
                  </a:lnTo>
                  <a:lnTo>
                    <a:pt x="355" y="123"/>
                  </a:lnTo>
                  <a:lnTo>
                    <a:pt x="337" y="136"/>
                  </a:lnTo>
                  <a:lnTo>
                    <a:pt x="319" y="149"/>
                  </a:lnTo>
                  <a:lnTo>
                    <a:pt x="303" y="164"/>
                  </a:lnTo>
                  <a:lnTo>
                    <a:pt x="287" y="180"/>
                  </a:lnTo>
                  <a:lnTo>
                    <a:pt x="272" y="197"/>
                  </a:lnTo>
                  <a:lnTo>
                    <a:pt x="258" y="214"/>
                  </a:lnTo>
                  <a:lnTo>
                    <a:pt x="245" y="233"/>
                  </a:lnTo>
                  <a:lnTo>
                    <a:pt x="233" y="253"/>
                  </a:lnTo>
                  <a:lnTo>
                    <a:pt x="221" y="274"/>
                  </a:lnTo>
                  <a:lnTo>
                    <a:pt x="211" y="296"/>
                  </a:lnTo>
                  <a:lnTo>
                    <a:pt x="201" y="318"/>
                  </a:lnTo>
                  <a:lnTo>
                    <a:pt x="192" y="342"/>
                  </a:lnTo>
                  <a:lnTo>
                    <a:pt x="184" y="366"/>
                  </a:lnTo>
                  <a:lnTo>
                    <a:pt x="177" y="390"/>
                  </a:lnTo>
                  <a:lnTo>
                    <a:pt x="172" y="416"/>
                  </a:lnTo>
                  <a:lnTo>
                    <a:pt x="166" y="442"/>
                  </a:lnTo>
                  <a:lnTo>
                    <a:pt x="162" y="469"/>
                  </a:lnTo>
                  <a:lnTo>
                    <a:pt x="159" y="497"/>
                  </a:lnTo>
                  <a:lnTo>
                    <a:pt x="157" y="525"/>
                  </a:lnTo>
                  <a:lnTo>
                    <a:pt x="155" y="553"/>
                  </a:lnTo>
                  <a:lnTo>
                    <a:pt x="155" y="583"/>
                  </a:lnTo>
                  <a:lnTo>
                    <a:pt x="155" y="610"/>
                  </a:lnTo>
                  <a:lnTo>
                    <a:pt x="157" y="638"/>
                  </a:lnTo>
                  <a:lnTo>
                    <a:pt x="159" y="664"/>
                  </a:lnTo>
                  <a:lnTo>
                    <a:pt x="162" y="691"/>
                  </a:lnTo>
                  <a:lnTo>
                    <a:pt x="166" y="716"/>
                  </a:lnTo>
                  <a:lnTo>
                    <a:pt x="172" y="741"/>
                  </a:lnTo>
                  <a:lnTo>
                    <a:pt x="179" y="764"/>
                  </a:lnTo>
                  <a:lnTo>
                    <a:pt x="186" y="787"/>
                  </a:lnTo>
                  <a:lnTo>
                    <a:pt x="195" y="810"/>
                  </a:lnTo>
                  <a:lnTo>
                    <a:pt x="204" y="831"/>
                  </a:lnTo>
                  <a:lnTo>
                    <a:pt x="214" y="851"/>
                  </a:lnTo>
                  <a:lnTo>
                    <a:pt x="226" y="871"/>
                  </a:lnTo>
                  <a:lnTo>
                    <a:pt x="237" y="890"/>
                  </a:lnTo>
                  <a:lnTo>
                    <a:pt x="250" y="908"/>
                  </a:lnTo>
                  <a:lnTo>
                    <a:pt x="264" y="925"/>
                  </a:lnTo>
                  <a:lnTo>
                    <a:pt x="279" y="94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7" name="Freeform 47"/>
            <p:cNvSpPr>
              <a:spLocks/>
            </p:cNvSpPr>
            <p:nvPr userDrawn="1"/>
          </p:nvSpPr>
          <p:spPr bwMode="auto">
            <a:xfrm>
              <a:off x="1909" y="1595"/>
              <a:ext cx="55" cy="64"/>
            </a:xfrm>
            <a:custGeom>
              <a:avLst/>
              <a:gdLst>
                <a:gd name="T0" fmla="*/ 0 w 940"/>
                <a:gd name="T1" fmla="*/ 0 h 1081"/>
                <a:gd name="T2" fmla="*/ 0 w 940"/>
                <a:gd name="T3" fmla="*/ 0 h 1081"/>
                <a:gd name="T4" fmla="*/ 0 w 940"/>
                <a:gd name="T5" fmla="*/ 0 h 1081"/>
                <a:gd name="T6" fmla="*/ 0 w 940"/>
                <a:gd name="T7" fmla="*/ 0 h 1081"/>
                <a:gd name="T8" fmla="*/ 0 w 940"/>
                <a:gd name="T9" fmla="*/ 0 h 1081"/>
                <a:gd name="T10" fmla="*/ 0 w 940"/>
                <a:gd name="T11" fmla="*/ 0 h 1081"/>
                <a:gd name="T12" fmla="*/ 0 w 940"/>
                <a:gd name="T13" fmla="*/ 0 h 1081"/>
                <a:gd name="T14" fmla="*/ 0 w 940"/>
                <a:gd name="T15" fmla="*/ 0 h 1081"/>
                <a:gd name="T16" fmla="*/ 0 w 940"/>
                <a:gd name="T17" fmla="*/ 0 h 1081"/>
                <a:gd name="T18" fmla="*/ 0 w 940"/>
                <a:gd name="T19" fmla="*/ 0 h 1081"/>
                <a:gd name="T20" fmla="*/ 0 w 940"/>
                <a:gd name="T21" fmla="*/ 0 h 1081"/>
                <a:gd name="T22" fmla="*/ 0 w 940"/>
                <a:gd name="T23" fmla="*/ 0 h 1081"/>
                <a:gd name="T24" fmla="*/ 0 w 940"/>
                <a:gd name="T25" fmla="*/ 0 h 1081"/>
                <a:gd name="T26" fmla="*/ 0 w 940"/>
                <a:gd name="T27" fmla="*/ 0 h 1081"/>
                <a:gd name="T28" fmla="*/ 0 w 940"/>
                <a:gd name="T29" fmla="*/ 0 h 1081"/>
                <a:gd name="T30" fmla="*/ 0 w 940"/>
                <a:gd name="T31" fmla="*/ 0 h 1081"/>
                <a:gd name="T32" fmla="*/ 0 w 940"/>
                <a:gd name="T33" fmla="*/ 0 h 1081"/>
                <a:gd name="T34" fmla="*/ 0 w 940"/>
                <a:gd name="T35" fmla="*/ 0 h 1081"/>
                <a:gd name="T36" fmla="*/ 0 w 940"/>
                <a:gd name="T37" fmla="*/ 0 h 1081"/>
                <a:gd name="T38" fmla="*/ 0 w 940"/>
                <a:gd name="T39" fmla="*/ 0 h 1081"/>
                <a:gd name="T40" fmla="*/ 0 w 940"/>
                <a:gd name="T41" fmla="*/ 0 h 1081"/>
                <a:gd name="T42" fmla="*/ 0 w 940"/>
                <a:gd name="T43" fmla="*/ 0 h 1081"/>
                <a:gd name="T44" fmla="*/ 0 w 940"/>
                <a:gd name="T45" fmla="*/ 0 h 1081"/>
                <a:gd name="T46" fmla="*/ 0 w 940"/>
                <a:gd name="T47" fmla="*/ 0 h 1081"/>
                <a:gd name="T48" fmla="*/ 0 w 940"/>
                <a:gd name="T49" fmla="*/ 0 h 1081"/>
                <a:gd name="T50" fmla="*/ 0 w 940"/>
                <a:gd name="T51" fmla="*/ 0 h 1081"/>
                <a:gd name="T52" fmla="*/ 0 w 940"/>
                <a:gd name="T53" fmla="*/ 0 h 1081"/>
                <a:gd name="T54" fmla="*/ 0 w 940"/>
                <a:gd name="T55" fmla="*/ 0 h 1081"/>
                <a:gd name="T56" fmla="*/ 0 w 940"/>
                <a:gd name="T57" fmla="*/ 0 h 1081"/>
                <a:gd name="T58" fmla="*/ 0 w 940"/>
                <a:gd name="T59" fmla="*/ 0 h 1081"/>
                <a:gd name="T60" fmla="*/ 0 w 940"/>
                <a:gd name="T61" fmla="*/ 0 h 1081"/>
                <a:gd name="T62" fmla="*/ 0 w 940"/>
                <a:gd name="T63" fmla="*/ 0 h 1081"/>
                <a:gd name="T64" fmla="*/ 0 w 940"/>
                <a:gd name="T65" fmla="*/ 0 h 1081"/>
                <a:gd name="T66" fmla="*/ 0 w 940"/>
                <a:gd name="T67" fmla="*/ 0 h 1081"/>
                <a:gd name="T68" fmla="*/ 0 w 940"/>
                <a:gd name="T69" fmla="*/ 0 h 1081"/>
                <a:gd name="T70" fmla="*/ 0 w 940"/>
                <a:gd name="T71" fmla="*/ 0 h 1081"/>
                <a:gd name="T72" fmla="*/ 0 w 940"/>
                <a:gd name="T73" fmla="*/ 0 h 1081"/>
                <a:gd name="T74" fmla="*/ 0 w 940"/>
                <a:gd name="T75" fmla="*/ 0 h 1081"/>
                <a:gd name="T76" fmla="*/ 0 w 940"/>
                <a:gd name="T77" fmla="*/ 0 h 1081"/>
                <a:gd name="T78" fmla="*/ 0 w 940"/>
                <a:gd name="T79" fmla="*/ 0 h 1081"/>
                <a:gd name="T80" fmla="*/ 0 w 940"/>
                <a:gd name="T81" fmla="*/ 0 h 1081"/>
                <a:gd name="T82" fmla="*/ 0 w 940"/>
                <a:gd name="T83" fmla="*/ 0 h 1081"/>
                <a:gd name="T84" fmla="*/ 0 w 940"/>
                <a:gd name="T85" fmla="*/ 0 h 1081"/>
                <a:gd name="T86" fmla="*/ 0 w 940"/>
                <a:gd name="T87" fmla="*/ 0 h 1081"/>
                <a:gd name="T88" fmla="*/ 0 w 940"/>
                <a:gd name="T89" fmla="*/ 0 h 1081"/>
                <a:gd name="T90" fmla="*/ 0 w 940"/>
                <a:gd name="T91" fmla="*/ 0 h 1081"/>
                <a:gd name="T92" fmla="*/ 0 w 940"/>
                <a:gd name="T93" fmla="*/ 0 h 1081"/>
                <a:gd name="T94" fmla="*/ 0 w 940"/>
                <a:gd name="T95" fmla="*/ 0 h 1081"/>
                <a:gd name="T96" fmla="*/ 0 w 940"/>
                <a:gd name="T97" fmla="*/ 0 h 1081"/>
                <a:gd name="T98" fmla="*/ 0 w 940"/>
                <a:gd name="T99" fmla="*/ 0 h 1081"/>
                <a:gd name="T100" fmla="*/ 0 w 940"/>
                <a:gd name="T101" fmla="*/ 0 h 10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40" h="1081">
                  <a:moveTo>
                    <a:pt x="68" y="1075"/>
                  </a:move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13" y="1079"/>
                  </a:lnTo>
                  <a:lnTo>
                    <a:pt x="901" y="1079"/>
                  </a:lnTo>
                  <a:lnTo>
                    <a:pt x="894" y="1078"/>
                  </a:lnTo>
                  <a:lnTo>
                    <a:pt x="871" y="1075"/>
                  </a:lnTo>
                  <a:lnTo>
                    <a:pt x="847" y="1078"/>
                  </a:lnTo>
                  <a:lnTo>
                    <a:pt x="828" y="1079"/>
                  </a:lnTo>
                  <a:lnTo>
                    <a:pt x="803" y="1081"/>
                  </a:lnTo>
                  <a:lnTo>
                    <a:pt x="803" y="80"/>
                  </a:lnTo>
                  <a:lnTo>
                    <a:pt x="787" y="80"/>
                  </a:lnTo>
                  <a:lnTo>
                    <a:pt x="771" y="80"/>
                  </a:lnTo>
                  <a:lnTo>
                    <a:pt x="752" y="80"/>
                  </a:lnTo>
                  <a:lnTo>
                    <a:pt x="732" y="80"/>
                  </a:lnTo>
                  <a:lnTo>
                    <a:pt x="710" y="79"/>
                  </a:lnTo>
                  <a:lnTo>
                    <a:pt x="687" y="79"/>
                  </a:lnTo>
                  <a:lnTo>
                    <a:pt x="662" y="79"/>
                  </a:lnTo>
                  <a:lnTo>
                    <a:pt x="635" y="78"/>
                  </a:lnTo>
                  <a:lnTo>
                    <a:pt x="609" y="78"/>
                  </a:lnTo>
                  <a:lnTo>
                    <a:pt x="583" y="77"/>
                  </a:lnTo>
                  <a:lnTo>
                    <a:pt x="560" y="77"/>
                  </a:lnTo>
                  <a:lnTo>
                    <a:pt x="539" y="76"/>
                  </a:lnTo>
                  <a:lnTo>
                    <a:pt x="520" y="76"/>
                  </a:lnTo>
                  <a:lnTo>
                    <a:pt x="502" y="76"/>
                  </a:lnTo>
                  <a:lnTo>
                    <a:pt x="486" y="76"/>
                  </a:lnTo>
                  <a:lnTo>
                    <a:pt x="471" y="76"/>
                  </a:lnTo>
                  <a:lnTo>
                    <a:pt x="457" y="76"/>
                  </a:lnTo>
                  <a:lnTo>
                    <a:pt x="441" y="76"/>
                  </a:lnTo>
                  <a:lnTo>
                    <a:pt x="423" y="76"/>
                  </a:lnTo>
                  <a:lnTo>
                    <a:pt x="403" y="76"/>
                  </a:lnTo>
                  <a:lnTo>
                    <a:pt x="382" y="77"/>
                  </a:lnTo>
                  <a:lnTo>
                    <a:pt x="358" y="77"/>
                  </a:lnTo>
                  <a:lnTo>
                    <a:pt x="333" y="78"/>
                  </a:lnTo>
                  <a:lnTo>
                    <a:pt x="306" y="78"/>
                  </a:lnTo>
                  <a:lnTo>
                    <a:pt x="279" y="79"/>
                  </a:lnTo>
                  <a:lnTo>
                    <a:pt x="255" y="79"/>
                  </a:lnTo>
                  <a:lnTo>
                    <a:pt x="232" y="79"/>
                  </a:lnTo>
                  <a:lnTo>
                    <a:pt x="209" y="80"/>
                  </a:lnTo>
                  <a:lnTo>
                    <a:pt x="189" y="80"/>
                  </a:lnTo>
                  <a:lnTo>
                    <a:pt x="170" y="80"/>
                  </a:lnTo>
                  <a:lnTo>
                    <a:pt x="153" y="80"/>
                  </a:lnTo>
                  <a:lnTo>
                    <a:pt x="138" y="80"/>
                  </a:lnTo>
                  <a:lnTo>
                    <a:pt x="138" y="1081"/>
                  </a:lnTo>
                  <a:lnTo>
                    <a:pt x="110" y="1079"/>
                  </a:lnTo>
                  <a:lnTo>
                    <a:pt x="98" y="1079"/>
                  </a:lnTo>
                  <a:lnTo>
                    <a:pt x="91" y="1078"/>
                  </a:lnTo>
                  <a:lnTo>
                    <a:pt x="68" y="107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8" name="Freeform 48"/>
            <p:cNvSpPr>
              <a:spLocks/>
            </p:cNvSpPr>
            <p:nvPr userDrawn="1"/>
          </p:nvSpPr>
          <p:spPr bwMode="auto">
            <a:xfrm>
              <a:off x="1990" y="774"/>
              <a:ext cx="427" cy="236"/>
            </a:xfrm>
            <a:custGeom>
              <a:avLst/>
              <a:gdLst>
                <a:gd name="T0" fmla="*/ 1 w 7283"/>
                <a:gd name="T1" fmla="*/ 1 h 4012"/>
                <a:gd name="T2" fmla="*/ 1 w 7283"/>
                <a:gd name="T3" fmla="*/ 1 h 4012"/>
                <a:gd name="T4" fmla="*/ 1 w 7283"/>
                <a:gd name="T5" fmla="*/ 0 h 4012"/>
                <a:gd name="T6" fmla="*/ 1 w 7283"/>
                <a:gd name="T7" fmla="*/ 0 h 4012"/>
                <a:gd name="T8" fmla="*/ 1 w 7283"/>
                <a:gd name="T9" fmla="*/ 0 h 4012"/>
                <a:gd name="T10" fmla="*/ 1 w 7283"/>
                <a:gd name="T11" fmla="*/ 0 h 4012"/>
                <a:gd name="T12" fmla="*/ 1 w 7283"/>
                <a:gd name="T13" fmla="*/ 0 h 4012"/>
                <a:gd name="T14" fmla="*/ 1 w 7283"/>
                <a:gd name="T15" fmla="*/ 0 h 4012"/>
                <a:gd name="T16" fmla="*/ 1 w 7283"/>
                <a:gd name="T17" fmla="*/ 0 h 4012"/>
                <a:gd name="T18" fmla="*/ 1 w 7283"/>
                <a:gd name="T19" fmla="*/ 0 h 4012"/>
                <a:gd name="T20" fmla="*/ 1 w 7283"/>
                <a:gd name="T21" fmla="*/ 0 h 4012"/>
                <a:gd name="T22" fmla="*/ 1 w 7283"/>
                <a:gd name="T23" fmla="*/ 0 h 4012"/>
                <a:gd name="T24" fmla="*/ 1 w 7283"/>
                <a:gd name="T25" fmla="*/ 0 h 4012"/>
                <a:gd name="T26" fmla="*/ 1 w 7283"/>
                <a:gd name="T27" fmla="*/ 0 h 4012"/>
                <a:gd name="T28" fmla="*/ 1 w 7283"/>
                <a:gd name="T29" fmla="*/ 0 h 4012"/>
                <a:gd name="T30" fmla="*/ 1 w 7283"/>
                <a:gd name="T31" fmla="*/ 0 h 4012"/>
                <a:gd name="T32" fmla="*/ 1 w 7283"/>
                <a:gd name="T33" fmla="*/ 0 h 4012"/>
                <a:gd name="T34" fmla="*/ 1 w 7283"/>
                <a:gd name="T35" fmla="*/ 0 h 4012"/>
                <a:gd name="T36" fmla="*/ 1 w 7283"/>
                <a:gd name="T37" fmla="*/ 0 h 4012"/>
                <a:gd name="T38" fmla="*/ 1 w 7283"/>
                <a:gd name="T39" fmla="*/ 0 h 4012"/>
                <a:gd name="T40" fmla="*/ 1 w 7283"/>
                <a:gd name="T41" fmla="*/ 0 h 4012"/>
                <a:gd name="T42" fmla="*/ 1 w 7283"/>
                <a:gd name="T43" fmla="*/ 0 h 4012"/>
                <a:gd name="T44" fmla="*/ 1 w 7283"/>
                <a:gd name="T45" fmla="*/ 0 h 4012"/>
                <a:gd name="T46" fmla="*/ 1 w 7283"/>
                <a:gd name="T47" fmla="*/ 0 h 4012"/>
                <a:gd name="T48" fmla="*/ 1 w 7283"/>
                <a:gd name="T49" fmla="*/ 0 h 4012"/>
                <a:gd name="T50" fmla="*/ 1 w 7283"/>
                <a:gd name="T51" fmla="*/ 0 h 4012"/>
                <a:gd name="T52" fmla="*/ 1 w 7283"/>
                <a:gd name="T53" fmla="*/ 0 h 4012"/>
                <a:gd name="T54" fmla="*/ 1 w 7283"/>
                <a:gd name="T55" fmla="*/ 0 h 4012"/>
                <a:gd name="T56" fmla="*/ 1 w 7283"/>
                <a:gd name="T57" fmla="*/ 0 h 4012"/>
                <a:gd name="T58" fmla="*/ 1 w 7283"/>
                <a:gd name="T59" fmla="*/ 0 h 4012"/>
                <a:gd name="T60" fmla="*/ 1 w 7283"/>
                <a:gd name="T61" fmla="*/ 0 h 4012"/>
                <a:gd name="T62" fmla="*/ 1 w 7283"/>
                <a:gd name="T63" fmla="*/ 0 h 4012"/>
                <a:gd name="T64" fmla="*/ 1 w 7283"/>
                <a:gd name="T65" fmla="*/ 0 h 4012"/>
                <a:gd name="T66" fmla="*/ 1 w 7283"/>
                <a:gd name="T67" fmla="*/ 0 h 4012"/>
                <a:gd name="T68" fmla="*/ 1 w 7283"/>
                <a:gd name="T69" fmla="*/ 0 h 4012"/>
                <a:gd name="T70" fmla="*/ 0 w 7283"/>
                <a:gd name="T71" fmla="*/ 0 h 4012"/>
                <a:gd name="T72" fmla="*/ 0 w 7283"/>
                <a:gd name="T73" fmla="*/ 0 h 4012"/>
                <a:gd name="T74" fmla="*/ 0 w 7283"/>
                <a:gd name="T75" fmla="*/ 0 h 4012"/>
                <a:gd name="T76" fmla="*/ 0 w 7283"/>
                <a:gd name="T77" fmla="*/ 0 h 4012"/>
                <a:gd name="T78" fmla="*/ 0 w 7283"/>
                <a:gd name="T79" fmla="*/ 0 h 4012"/>
                <a:gd name="T80" fmla="*/ 0 w 7283"/>
                <a:gd name="T81" fmla="*/ 0 h 4012"/>
                <a:gd name="T82" fmla="*/ 0 w 7283"/>
                <a:gd name="T83" fmla="*/ 0 h 4012"/>
                <a:gd name="T84" fmla="*/ 0 w 7283"/>
                <a:gd name="T85" fmla="*/ 0 h 4012"/>
                <a:gd name="T86" fmla="*/ 0 w 7283"/>
                <a:gd name="T87" fmla="*/ 0 h 4012"/>
                <a:gd name="T88" fmla="*/ 0 w 7283"/>
                <a:gd name="T89" fmla="*/ 0 h 4012"/>
                <a:gd name="T90" fmla="*/ 0 w 7283"/>
                <a:gd name="T91" fmla="*/ 0 h 4012"/>
                <a:gd name="T92" fmla="*/ 0 w 7283"/>
                <a:gd name="T93" fmla="*/ 0 h 4012"/>
                <a:gd name="T94" fmla="*/ 0 w 7283"/>
                <a:gd name="T95" fmla="*/ 0 h 4012"/>
                <a:gd name="T96" fmla="*/ 0 w 7283"/>
                <a:gd name="T97" fmla="*/ 0 h 4012"/>
                <a:gd name="T98" fmla="*/ 0 w 7283"/>
                <a:gd name="T99" fmla="*/ 0 h 4012"/>
                <a:gd name="T100" fmla="*/ 0 w 7283"/>
                <a:gd name="T101" fmla="*/ 0 h 4012"/>
                <a:gd name="T102" fmla="*/ 0 w 7283"/>
                <a:gd name="T103" fmla="*/ 0 h 4012"/>
                <a:gd name="T104" fmla="*/ 0 w 7283"/>
                <a:gd name="T105" fmla="*/ 0 h 4012"/>
                <a:gd name="T106" fmla="*/ 0 w 7283"/>
                <a:gd name="T107" fmla="*/ 0 h 4012"/>
                <a:gd name="T108" fmla="*/ 0 w 7283"/>
                <a:gd name="T109" fmla="*/ 0 h 4012"/>
                <a:gd name="T110" fmla="*/ 0 w 7283"/>
                <a:gd name="T111" fmla="*/ 0 h 4012"/>
                <a:gd name="T112" fmla="*/ 0 w 7283"/>
                <a:gd name="T113" fmla="*/ 0 h 4012"/>
                <a:gd name="T114" fmla="*/ 0 w 7283"/>
                <a:gd name="T115" fmla="*/ 1 h 4012"/>
                <a:gd name="T116" fmla="*/ 0 w 7283"/>
                <a:gd name="T117" fmla="*/ 1 h 4012"/>
                <a:gd name="T118" fmla="*/ 0 w 7283"/>
                <a:gd name="T119" fmla="*/ 1 h 4012"/>
                <a:gd name="T120" fmla="*/ 0 w 7283"/>
                <a:gd name="T121" fmla="*/ 1 h 4012"/>
                <a:gd name="T122" fmla="*/ 0 w 7283"/>
                <a:gd name="T123" fmla="*/ 1 h 401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283" h="4012">
                  <a:moveTo>
                    <a:pt x="1718" y="3310"/>
                  </a:moveTo>
                  <a:lnTo>
                    <a:pt x="3548" y="3310"/>
                  </a:lnTo>
                  <a:lnTo>
                    <a:pt x="3548" y="2567"/>
                  </a:lnTo>
                  <a:lnTo>
                    <a:pt x="5362" y="2567"/>
                  </a:lnTo>
                  <a:lnTo>
                    <a:pt x="5362" y="1825"/>
                  </a:lnTo>
                  <a:lnTo>
                    <a:pt x="7273" y="1825"/>
                  </a:lnTo>
                  <a:lnTo>
                    <a:pt x="7273" y="1737"/>
                  </a:lnTo>
                  <a:lnTo>
                    <a:pt x="7275" y="1651"/>
                  </a:lnTo>
                  <a:lnTo>
                    <a:pt x="7275" y="1568"/>
                  </a:lnTo>
                  <a:lnTo>
                    <a:pt x="7276" y="1487"/>
                  </a:lnTo>
                  <a:lnTo>
                    <a:pt x="7276" y="1407"/>
                  </a:lnTo>
                  <a:lnTo>
                    <a:pt x="7277" y="1329"/>
                  </a:lnTo>
                  <a:lnTo>
                    <a:pt x="7277" y="1251"/>
                  </a:lnTo>
                  <a:lnTo>
                    <a:pt x="7278" y="1174"/>
                  </a:lnTo>
                  <a:lnTo>
                    <a:pt x="7278" y="1095"/>
                  </a:lnTo>
                  <a:lnTo>
                    <a:pt x="7279" y="1016"/>
                  </a:lnTo>
                  <a:lnTo>
                    <a:pt x="7280" y="935"/>
                  </a:lnTo>
                  <a:lnTo>
                    <a:pt x="7280" y="853"/>
                  </a:lnTo>
                  <a:lnTo>
                    <a:pt x="7281" y="768"/>
                  </a:lnTo>
                  <a:lnTo>
                    <a:pt x="7282" y="680"/>
                  </a:lnTo>
                  <a:lnTo>
                    <a:pt x="7282" y="590"/>
                  </a:lnTo>
                  <a:lnTo>
                    <a:pt x="7283" y="495"/>
                  </a:lnTo>
                  <a:lnTo>
                    <a:pt x="7283" y="221"/>
                  </a:lnTo>
                  <a:lnTo>
                    <a:pt x="7281" y="205"/>
                  </a:lnTo>
                  <a:lnTo>
                    <a:pt x="7278" y="190"/>
                  </a:lnTo>
                  <a:lnTo>
                    <a:pt x="7273" y="176"/>
                  </a:lnTo>
                  <a:lnTo>
                    <a:pt x="7269" y="162"/>
                  </a:lnTo>
                  <a:lnTo>
                    <a:pt x="7264" y="150"/>
                  </a:lnTo>
                  <a:lnTo>
                    <a:pt x="7259" y="138"/>
                  </a:lnTo>
                  <a:lnTo>
                    <a:pt x="7251" y="127"/>
                  </a:lnTo>
                  <a:lnTo>
                    <a:pt x="7245" y="116"/>
                  </a:lnTo>
                  <a:lnTo>
                    <a:pt x="7236" y="106"/>
                  </a:lnTo>
                  <a:lnTo>
                    <a:pt x="7229" y="97"/>
                  </a:lnTo>
                  <a:lnTo>
                    <a:pt x="7219" y="88"/>
                  </a:lnTo>
                  <a:lnTo>
                    <a:pt x="7210" y="80"/>
                  </a:lnTo>
                  <a:lnTo>
                    <a:pt x="7200" y="72"/>
                  </a:lnTo>
                  <a:lnTo>
                    <a:pt x="7190" y="65"/>
                  </a:lnTo>
                  <a:lnTo>
                    <a:pt x="7179" y="58"/>
                  </a:lnTo>
                  <a:lnTo>
                    <a:pt x="7168" y="52"/>
                  </a:lnTo>
                  <a:lnTo>
                    <a:pt x="7143" y="40"/>
                  </a:lnTo>
                  <a:lnTo>
                    <a:pt x="7118" y="31"/>
                  </a:lnTo>
                  <a:lnTo>
                    <a:pt x="7090" y="23"/>
                  </a:lnTo>
                  <a:lnTo>
                    <a:pt x="7062" y="17"/>
                  </a:lnTo>
                  <a:lnTo>
                    <a:pt x="7033" y="12"/>
                  </a:lnTo>
                  <a:lnTo>
                    <a:pt x="7002" y="6"/>
                  </a:lnTo>
                  <a:lnTo>
                    <a:pt x="6972" y="3"/>
                  </a:lnTo>
                  <a:lnTo>
                    <a:pt x="6940" y="0"/>
                  </a:lnTo>
                  <a:lnTo>
                    <a:pt x="6474" y="0"/>
                  </a:lnTo>
                  <a:lnTo>
                    <a:pt x="6360" y="1"/>
                  </a:lnTo>
                  <a:lnTo>
                    <a:pt x="6234" y="2"/>
                  </a:lnTo>
                  <a:lnTo>
                    <a:pt x="6097" y="2"/>
                  </a:lnTo>
                  <a:lnTo>
                    <a:pt x="5948" y="3"/>
                  </a:lnTo>
                  <a:lnTo>
                    <a:pt x="5789" y="3"/>
                  </a:lnTo>
                  <a:lnTo>
                    <a:pt x="5622" y="4"/>
                  </a:lnTo>
                  <a:lnTo>
                    <a:pt x="5447" y="4"/>
                  </a:lnTo>
                  <a:lnTo>
                    <a:pt x="5264" y="5"/>
                  </a:lnTo>
                  <a:lnTo>
                    <a:pt x="5075" y="5"/>
                  </a:lnTo>
                  <a:lnTo>
                    <a:pt x="4880" y="5"/>
                  </a:lnTo>
                  <a:lnTo>
                    <a:pt x="4681" y="6"/>
                  </a:lnTo>
                  <a:lnTo>
                    <a:pt x="4478" y="6"/>
                  </a:lnTo>
                  <a:lnTo>
                    <a:pt x="4271" y="6"/>
                  </a:lnTo>
                  <a:lnTo>
                    <a:pt x="4063" y="6"/>
                  </a:lnTo>
                  <a:lnTo>
                    <a:pt x="3853" y="6"/>
                  </a:lnTo>
                  <a:lnTo>
                    <a:pt x="3643" y="6"/>
                  </a:lnTo>
                  <a:lnTo>
                    <a:pt x="3640" y="6"/>
                  </a:lnTo>
                  <a:lnTo>
                    <a:pt x="3430" y="6"/>
                  </a:lnTo>
                  <a:lnTo>
                    <a:pt x="3220" y="6"/>
                  </a:lnTo>
                  <a:lnTo>
                    <a:pt x="3012" y="6"/>
                  </a:lnTo>
                  <a:lnTo>
                    <a:pt x="2805" y="6"/>
                  </a:lnTo>
                  <a:lnTo>
                    <a:pt x="2602" y="6"/>
                  </a:lnTo>
                  <a:lnTo>
                    <a:pt x="2403" y="5"/>
                  </a:lnTo>
                  <a:lnTo>
                    <a:pt x="2208" y="5"/>
                  </a:lnTo>
                  <a:lnTo>
                    <a:pt x="2019" y="5"/>
                  </a:lnTo>
                  <a:lnTo>
                    <a:pt x="1836" y="4"/>
                  </a:lnTo>
                  <a:lnTo>
                    <a:pt x="1660" y="4"/>
                  </a:lnTo>
                  <a:lnTo>
                    <a:pt x="1493" y="3"/>
                  </a:lnTo>
                  <a:lnTo>
                    <a:pt x="1335" y="3"/>
                  </a:lnTo>
                  <a:lnTo>
                    <a:pt x="1186" y="2"/>
                  </a:lnTo>
                  <a:lnTo>
                    <a:pt x="1049" y="2"/>
                  </a:lnTo>
                  <a:lnTo>
                    <a:pt x="923" y="1"/>
                  </a:lnTo>
                  <a:lnTo>
                    <a:pt x="808" y="0"/>
                  </a:lnTo>
                  <a:lnTo>
                    <a:pt x="343" y="0"/>
                  </a:lnTo>
                  <a:lnTo>
                    <a:pt x="311" y="3"/>
                  </a:lnTo>
                  <a:lnTo>
                    <a:pt x="281" y="6"/>
                  </a:lnTo>
                  <a:lnTo>
                    <a:pt x="250" y="12"/>
                  </a:lnTo>
                  <a:lnTo>
                    <a:pt x="220" y="17"/>
                  </a:lnTo>
                  <a:lnTo>
                    <a:pt x="193" y="23"/>
                  </a:lnTo>
                  <a:lnTo>
                    <a:pt x="165" y="31"/>
                  </a:lnTo>
                  <a:lnTo>
                    <a:pt x="140" y="40"/>
                  </a:lnTo>
                  <a:lnTo>
                    <a:pt x="115" y="52"/>
                  </a:lnTo>
                  <a:lnTo>
                    <a:pt x="104" y="58"/>
                  </a:lnTo>
                  <a:lnTo>
                    <a:pt x="93" y="65"/>
                  </a:lnTo>
                  <a:lnTo>
                    <a:pt x="83" y="72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54" y="97"/>
                  </a:lnTo>
                  <a:lnTo>
                    <a:pt x="46" y="106"/>
                  </a:lnTo>
                  <a:lnTo>
                    <a:pt x="38" y="116"/>
                  </a:lnTo>
                  <a:lnTo>
                    <a:pt x="31" y="127"/>
                  </a:lnTo>
                  <a:lnTo>
                    <a:pt x="24" y="138"/>
                  </a:lnTo>
                  <a:lnTo>
                    <a:pt x="19" y="150"/>
                  </a:lnTo>
                  <a:lnTo>
                    <a:pt x="14" y="162"/>
                  </a:lnTo>
                  <a:lnTo>
                    <a:pt x="10" y="176"/>
                  </a:lnTo>
                  <a:lnTo>
                    <a:pt x="5" y="190"/>
                  </a:lnTo>
                  <a:lnTo>
                    <a:pt x="2" y="205"/>
                  </a:lnTo>
                  <a:lnTo>
                    <a:pt x="0" y="221"/>
                  </a:lnTo>
                  <a:lnTo>
                    <a:pt x="0" y="495"/>
                  </a:lnTo>
                  <a:lnTo>
                    <a:pt x="2" y="737"/>
                  </a:lnTo>
                  <a:lnTo>
                    <a:pt x="4" y="972"/>
                  </a:lnTo>
                  <a:lnTo>
                    <a:pt x="5" y="1203"/>
                  </a:lnTo>
                  <a:lnTo>
                    <a:pt x="6" y="1428"/>
                  </a:lnTo>
                  <a:lnTo>
                    <a:pt x="8" y="1648"/>
                  </a:lnTo>
                  <a:lnTo>
                    <a:pt x="10" y="1865"/>
                  </a:lnTo>
                  <a:lnTo>
                    <a:pt x="10" y="2079"/>
                  </a:lnTo>
                  <a:lnTo>
                    <a:pt x="11" y="2293"/>
                  </a:lnTo>
                  <a:lnTo>
                    <a:pt x="12" y="2504"/>
                  </a:lnTo>
                  <a:lnTo>
                    <a:pt x="12" y="2715"/>
                  </a:lnTo>
                  <a:lnTo>
                    <a:pt x="12" y="2926"/>
                  </a:lnTo>
                  <a:lnTo>
                    <a:pt x="13" y="3139"/>
                  </a:lnTo>
                  <a:lnTo>
                    <a:pt x="13" y="3352"/>
                  </a:lnTo>
                  <a:lnTo>
                    <a:pt x="12" y="3569"/>
                  </a:lnTo>
                  <a:lnTo>
                    <a:pt x="12" y="3788"/>
                  </a:lnTo>
                  <a:lnTo>
                    <a:pt x="12" y="4012"/>
                  </a:lnTo>
                  <a:lnTo>
                    <a:pt x="1718" y="4012"/>
                  </a:lnTo>
                  <a:lnTo>
                    <a:pt x="1718" y="33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0" name="Freeform 49"/>
            <p:cNvSpPr>
              <a:spLocks/>
            </p:cNvSpPr>
            <p:nvPr userDrawn="1"/>
          </p:nvSpPr>
          <p:spPr bwMode="auto">
            <a:xfrm>
              <a:off x="1990" y="928"/>
              <a:ext cx="427" cy="357"/>
            </a:xfrm>
            <a:custGeom>
              <a:avLst/>
              <a:gdLst>
                <a:gd name="T0" fmla="*/ 1 w 7279"/>
                <a:gd name="T1" fmla="*/ 0 h 6066"/>
                <a:gd name="T2" fmla="*/ 0 w 7279"/>
                <a:gd name="T3" fmla="*/ 0 h 6066"/>
                <a:gd name="T4" fmla="*/ 0 w 7279"/>
                <a:gd name="T5" fmla="*/ 0 h 6066"/>
                <a:gd name="T6" fmla="*/ 0 w 7279"/>
                <a:gd name="T7" fmla="*/ 1 h 6066"/>
                <a:gd name="T8" fmla="*/ 0 w 7279"/>
                <a:gd name="T9" fmla="*/ 1 h 6066"/>
                <a:gd name="T10" fmla="*/ 0 w 7279"/>
                <a:gd name="T11" fmla="*/ 1 h 6066"/>
                <a:gd name="T12" fmla="*/ 0 w 7279"/>
                <a:gd name="T13" fmla="*/ 1 h 6066"/>
                <a:gd name="T14" fmla="*/ 0 w 7279"/>
                <a:gd name="T15" fmla="*/ 1 h 6066"/>
                <a:gd name="T16" fmla="*/ 0 w 7279"/>
                <a:gd name="T17" fmla="*/ 1 h 6066"/>
                <a:gd name="T18" fmla="*/ 0 w 7279"/>
                <a:gd name="T19" fmla="*/ 1 h 6066"/>
                <a:gd name="T20" fmla="*/ 0 w 7279"/>
                <a:gd name="T21" fmla="*/ 1 h 6066"/>
                <a:gd name="T22" fmla="*/ 0 w 7279"/>
                <a:gd name="T23" fmla="*/ 1 h 6066"/>
                <a:gd name="T24" fmla="*/ 0 w 7279"/>
                <a:gd name="T25" fmla="*/ 1 h 6066"/>
                <a:gd name="T26" fmla="*/ 0 w 7279"/>
                <a:gd name="T27" fmla="*/ 1 h 6066"/>
                <a:gd name="T28" fmla="*/ 0 w 7279"/>
                <a:gd name="T29" fmla="*/ 1 h 6066"/>
                <a:gd name="T30" fmla="*/ 0 w 7279"/>
                <a:gd name="T31" fmla="*/ 1 h 6066"/>
                <a:gd name="T32" fmla="*/ 0 w 7279"/>
                <a:gd name="T33" fmla="*/ 1 h 6066"/>
                <a:gd name="T34" fmla="*/ 0 w 7279"/>
                <a:gd name="T35" fmla="*/ 1 h 6066"/>
                <a:gd name="T36" fmla="*/ 0 w 7279"/>
                <a:gd name="T37" fmla="*/ 1 h 6066"/>
                <a:gd name="T38" fmla="*/ 0 w 7279"/>
                <a:gd name="T39" fmla="*/ 1 h 6066"/>
                <a:gd name="T40" fmla="*/ 1 w 7279"/>
                <a:gd name="T41" fmla="*/ 1 h 6066"/>
                <a:gd name="T42" fmla="*/ 1 w 7279"/>
                <a:gd name="T43" fmla="*/ 1 h 6066"/>
                <a:gd name="T44" fmla="*/ 1 w 7279"/>
                <a:gd name="T45" fmla="*/ 1 h 6066"/>
                <a:gd name="T46" fmla="*/ 1 w 7279"/>
                <a:gd name="T47" fmla="*/ 1 h 6066"/>
                <a:gd name="T48" fmla="*/ 1 w 7279"/>
                <a:gd name="T49" fmla="*/ 1 h 6066"/>
                <a:gd name="T50" fmla="*/ 1 w 7279"/>
                <a:gd name="T51" fmla="*/ 1 h 6066"/>
                <a:gd name="T52" fmla="*/ 1 w 7279"/>
                <a:gd name="T53" fmla="*/ 1 h 6066"/>
                <a:gd name="T54" fmla="*/ 1 w 7279"/>
                <a:gd name="T55" fmla="*/ 1 h 6066"/>
                <a:gd name="T56" fmla="*/ 1 w 7279"/>
                <a:gd name="T57" fmla="*/ 1 h 6066"/>
                <a:gd name="T58" fmla="*/ 1 w 7279"/>
                <a:gd name="T59" fmla="*/ 1 h 6066"/>
                <a:gd name="T60" fmla="*/ 1 w 7279"/>
                <a:gd name="T61" fmla="*/ 1 h 6066"/>
                <a:gd name="T62" fmla="*/ 1 w 7279"/>
                <a:gd name="T63" fmla="*/ 1 h 6066"/>
                <a:gd name="T64" fmla="*/ 1 w 7279"/>
                <a:gd name="T65" fmla="*/ 1 h 6066"/>
                <a:gd name="T66" fmla="*/ 1 w 7279"/>
                <a:gd name="T67" fmla="*/ 1 h 6066"/>
                <a:gd name="T68" fmla="*/ 1 w 7279"/>
                <a:gd name="T69" fmla="*/ 1 h 6066"/>
                <a:gd name="T70" fmla="*/ 1 w 7279"/>
                <a:gd name="T71" fmla="*/ 1 h 6066"/>
                <a:gd name="T72" fmla="*/ 1 w 7279"/>
                <a:gd name="T73" fmla="*/ 1 h 6066"/>
                <a:gd name="T74" fmla="*/ 1 w 7279"/>
                <a:gd name="T75" fmla="*/ 1 h 6066"/>
                <a:gd name="T76" fmla="*/ 1 w 7279"/>
                <a:gd name="T77" fmla="*/ 1 h 6066"/>
                <a:gd name="T78" fmla="*/ 1 w 7279"/>
                <a:gd name="T79" fmla="*/ 1 h 6066"/>
                <a:gd name="T80" fmla="*/ 1 w 7279"/>
                <a:gd name="T81" fmla="*/ 1 h 6066"/>
                <a:gd name="T82" fmla="*/ 1 w 7279"/>
                <a:gd name="T83" fmla="*/ 1 h 6066"/>
                <a:gd name="T84" fmla="*/ 1 w 7279"/>
                <a:gd name="T85" fmla="*/ 0 h 6066"/>
                <a:gd name="T86" fmla="*/ 1 w 7279"/>
                <a:gd name="T87" fmla="*/ 0 h 6066"/>
                <a:gd name="T88" fmla="*/ 1 w 7279"/>
                <a:gd name="T89" fmla="*/ 0 h 6066"/>
                <a:gd name="T90" fmla="*/ 1 w 7279"/>
                <a:gd name="T91" fmla="*/ 0 h 606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279" h="6066">
                  <a:moveTo>
                    <a:pt x="5491" y="0"/>
                  </a:moveTo>
                  <a:lnTo>
                    <a:pt x="5491" y="742"/>
                  </a:lnTo>
                  <a:lnTo>
                    <a:pt x="3661" y="742"/>
                  </a:lnTo>
                  <a:lnTo>
                    <a:pt x="3661" y="1485"/>
                  </a:lnTo>
                  <a:lnTo>
                    <a:pt x="1833" y="1485"/>
                  </a:lnTo>
                  <a:lnTo>
                    <a:pt x="1833" y="2188"/>
                  </a:lnTo>
                  <a:lnTo>
                    <a:pt x="5" y="2188"/>
                  </a:lnTo>
                  <a:lnTo>
                    <a:pt x="5" y="2250"/>
                  </a:lnTo>
                  <a:lnTo>
                    <a:pt x="5" y="2315"/>
                  </a:lnTo>
                  <a:lnTo>
                    <a:pt x="5" y="2381"/>
                  </a:lnTo>
                  <a:lnTo>
                    <a:pt x="4" y="2449"/>
                  </a:lnTo>
                  <a:lnTo>
                    <a:pt x="4" y="2517"/>
                  </a:lnTo>
                  <a:lnTo>
                    <a:pt x="4" y="2586"/>
                  </a:lnTo>
                  <a:lnTo>
                    <a:pt x="3" y="2656"/>
                  </a:lnTo>
                  <a:lnTo>
                    <a:pt x="3" y="2727"/>
                  </a:lnTo>
                  <a:lnTo>
                    <a:pt x="3" y="2797"/>
                  </a:lnTo>
                  <a:lnTo>
                    <a:pt x="2" y="2867"/>
                  </a:lnTo>
                  <a:lnTo>
                    <a:pt x="2" y="2937"/>
                  </a:lnTo>
                  <a:lnTo>
                    <a:pt x="2" y="3007"/>
                  </a:lnTo>
                  <a:lnTo>
                    <a:pt x="1" y="3076"/>
                  </a:lnTo>
                  <a:lnTo>
                    <a:pt x="1" y="3144"/>
                  </a:lnTo>
                  <a:lnTo>
                    <a:pt x="1" y="3211"/>
                  </a:lnTo>
                  <a:lnTo>
                    <a:pt x="0" y="3277"/>
                  </a:lnTo>
                  <a:lnTo>
                    <a:pt x="0" y="3321"/>
                  </a:lnTo>
                  <a:lnTo>
                    <a:pt x="1" y="3366"/>
                  </a:lnTo>
                  <a:lnTo>
                    <a:pt x="2" y="3411"/>
                  </a:lnTo>
                  <a:lnTo>
                    <a:pt x="4" y="3457"/>
                  </a:lnTo>
                  <a:lnTo>
                    <a:pt x="8" y="3504"/>
                  </a:lnTo>
                  <a:lnTo>
                    <a:pt x="12" y="3549"/>
                  </a:lnTo>
                  <a:lnTo>
                    <a:pt x="18" y="3597"/>
                  </a:lnTo>
                  <a:lnTo>
                    <a:pt x="26" y="3644"/>
                  </a:lnTo>
                  <a:lnTo>
                    <a:pt x="35" y="3692"/>
                  </a:lnTo>
                  <a:lnTo>
                    <a:pt x="47" y="3741"/>
                  </a:lnTo>
                  <a:lnTo>
                    <a:pt x="60" y="3788"/>
                  </a:lnTo>
                  <a:lnTo>
                    <a:pt x="77" y="3838"/>
                  </a:lnTo>
                  <a:lnTo>
                    <a:pt x="97" y="3887"/>
                  </a:lnTo>
                  <a:lnTo>
                    <a:pt x="118" y="3937"/>
                  </a:lnTo>
                  <a:lnTo>
                    <a:pt x="143" y="3988"/>
                  </a:lnTo>
                  <a:lnTo>
                    <a:pt x="172" y="4038"/>
                  </a:lnTo>
                  <a:lnTo>
                    <a:pt x="204" y="4090"/>
                  </a:lnTo>
                  <a:lnTo>
                    <a:pt x="240" y="4141"/>
                  </a:lnTo>
                  <a:lnTo>
                    <a:pt x="279" y="4193"/>
                  </a:lnTo>
                  <a:lnTo>
                    <a:pt x="322" y="4246"/>
                  </a:lnTo>
                  <a:lnTo>
                    <a:pt x="371" y="4299"/>
                  </a:lnTo>
                  <a:lnTo>
                    <a:pt x="423" y="4352"/>
                  </a:lnTo>
                  <a:lnTo>
                    <a:pt x="480" y="4406"/>
                  </a:lnTo>
                  <a:lnTo>
                    <a:pt x="542" y="4460"/>
                  </a:lnTo>
                  <a:lnTo>
                    <a:pt x="610" y="4515"/>
                  </a:lnTo>
                  <a:lnTo>
                    <a:pt x="682" y="4571"/>
                  </a:lnTo>
                  <a:lnTo>
                    <a:pt x="761" y="4626"/>
                  </a:lnTo>
                  <a:lnTo>
                    <a:pt x="845" y="4682"/>
                  </a:lnTo>
                  <a:lnTo>
                    <a:pt x="934" y="4739"/>
                  </a:lnTo>
                  <a:lnTo>
                    <a:pt x="1031" y="4797"/>
                  </a:lnTo>
                  <a:lnTo>
                    <a:pt x="1134" y="4854"/>
                  </a:lnTo>
                  <a:lnTo>
                    <a:pt x="1243" y="4912"/>
                  </a:lnTo>
                  <a:lnTo>
                    <a:pt x="1375" y="4980"/>
                  </a:lnTo>
                  <a:lnTo>
                    <a:pt x="1530" y="5058"/>
                  </a:lnTo>
                  <a:lnTo>
                    <a:pt x="1702" y="5144"/>
                  </a:lnTo>
                  <a:lnTo>
                    <a:pt x="1888" y="5234"/>
                  </a:lnTo>
                  <a:lnTo>
                    <a:pt x="2083" y="5328"/>
                  </a:lnTo>
                  <a:lnTo>
                    <a:pt x="2283" y="5425"/>
                  </a:lnTo>
                  <a:lnTo>
                    <a:pt x="2483" y="5521"/>
                  </a:lnTo>
                  <a:lnTo>
                    <a:pt x="2681" y="5615"/>
                  </a:lnTo>
                  <a:lnTo>
                    <a:pt x="2871" y="5705"/>
                  </a:lnTo>
                  <a:lnTo>
                    <a:pt x="3050" y="5789"/>
                  </a:lnTo>
                  <a:lnTo>
                    <a:pt x="3212" y="5866"/>
                  </a:lnTo>
                  <a:lnTo>
                    <a:pt x="3354" y="5932"/>
                  </a:lnTo>
                  <a:lnTo>
                    <a:pt x="3472" y="5989"/>
                  </a:lnTo>
                  <a:lnTo>
                    <a:pt x="3562" y="6030"/>
                  </a:lnTo>
                  <a:lnTo>
                    <a:pt x="3618" y="6057"/>
                  </a:lnTo>
                  <a:lnTo>
                    <a:pt x="3638" y="6066"/>
                  </a:lnTo>
                  <a:lnTo>
                    <a:pt x="3639" y="6066"/>
                  </a:lnTo>
                  <a:lnTo>
                    <a:pt x="3639" y="6065"/>
                  </a:lnTo>
                  <a:lnTo>
                    <a:pt x="3640" y="6066"/>
                  </a:lnTo>
                  <a:lnTo>
                    <a:pt x="3641" y="6066"/>
                  </a:lnTo>
                  <a:lnTo>
                    <a:pt x="3660" y="6057"/>
                  </a:lnTo>
                  <a:lnTo>
                    <a:pt x="3717" y="6030"/>
                  </a:lnTo>
                  <a:lnTo>
                    <a:pt x="3806" y="5989"/>
                  </a:lnTo>
                  <a:lnTo>
                    <a:pt x="3925" y="5932"/>
                  </a:lnTo>
                  <a:lnTo>
                    <a:pt x="4067" y="5866"/>
                  </a:lnTo>
                  <a:lnTo>
                    <a:pt x="4229" y="5789"/>
                  </a:lnTo>
                  <a:lnTo>
                    <a:pt x="4407" y="5705"/>
                  </a:lnTo>
                  <a:lnTo>
                    <a:pt x="4598" y="5615"/>
                  </a:lnTo>
                  <a:lnTo>
                    <a:pt x="4795" y="5521"/>
                  </a:lnTo>
                  <a:lnTo>
                    <a:pt x="4996" y="5425"/>
                  </a:lnTo>
                  <a:lnTo>
                    <a:pt x="5196" y="5328"/>
                  </a:lnTo>
                  <a:lnTo>
                    <a:pt x="5391" y="5234"/>
                  </a:lnTo>
                  <a:lnTo>
                    <a:pt x="5577" y="5144"/>
                  </a:lnTo>
                  <a:lnTo>
                    <a:pt x="5749" y="5058"/>
                  </a:lnTo>
                  <a:lnTo>
                    <a:pt x="5904" y="4980"/>
                  </a:lnTo>
                  <a:lnTo>
                    <a:pt x="6036" y="4912"/>
                  </a:lnTo>
                  <a:lnTo>
                    <a:pt x="6145" y="4854"/>
                  </a:lnTo>
                  <a:lnTo>
                    <a:pt x="6248" y="4797"/>
                  </a:lnTo>
                  <a:lnTo>
                    <a:pt x="6345" y="4739"/>
                  </a:lnTo>
                  <a:lnTo>
                    <a:pt x="6435" y="4682"/>
                  </a:lnTo>
                  <a:lnTo>
                    <a:pt x="6518" y="4626"/>
                  </a:lnTo>
                  <a:lnTo>
                    <a:pt x="6597" y="4571"/>
                  </a:lnTo>
                  <a:lnTo>
                    <a:pt x="6669" y="4515"/>
                  </a:lnTo>
                  <a:lnTo>
                    <a:pt x="6737" y="4460"/>
                  </a:lnTo>
                  <a:lnTo>
                    <a:pt x="6799" y="4406"/>
                  </a:lnTo>
                  <a:lnTo>
                    <a:pt x="6856" y="4352"/>
                  </a:lnTo>
                  <a:lnTo>
                    <a:pt x="6908" y="4299"/>
                  </a:lnTo>
                  <a:lnTo>
                    <a:pt x="6957" y="4246"/>
                  </a:lnTo>
                  <a:lnTo>
                    <a:pt x="7000" y="4193"/>
                  </a:lnTo>
                  <a:lnTo>
                    <a:pt x="7039" y="4141"/>
                  </a:lnTo>
                  <a:lnTo>
                    <a:pt x="7075" y="4090"/>
                  </a:lnTo>
                  <a:lnTo>
                    <a:pt x="7107" y="4038"/>
                  </a:lnTo>
                  <a:lnTo>
                    <a:pt x="7136" y="3988"/>
                  </a:lnTo>
                  <a:lnTo>
                    <a:pt x="7161" y="3937"/>
                  </a:lnTo>
                  <a:lnTo>
                    <a:pt x="7182" y="3887"/>
                  </a:lnTo>
                  <a:lnTo>
                    <a:pt x="7203" y="3838"/>
                  </a:lnTo>
                  <a:lnTo>
                    <a:pt x="7219" y="3788"/>
                  </a:lnTo>
                  <a:lnTo>
                    <a:pt x="7232" y="3741"/>
                  </a:lnTo>
                  <a:lnTo>
                    <a:pt x="7244" y="3692"/>
                  </a:lnTo>
                  <a:lnTo>
                    <a:pt x="7253" y="3644"/>
                  </a:lnTo>
                  <a:lnTo>
                    <a:pt x="7261" y="3597"/>
                  </a:lnTo>
                  <a:lnTo>
                    <a:pt x="7267" y="3549"/>
                  </a:lnTo>
                  <a:lnTo>
                    <a:pt x="7271" y="3504"/>
                  </a:lnTo>
                  <a:lnTo>
                    <a:pt x="7275" y="3457"/>
                  </a:lnTo>
                  <a:lnTo>
                    <a:pt x="7277" y="3411"/>
                  </a:lnTo>
                  <a:lnTo>
                    <a:pt x="7278" y="3366"/>
                  </a:lnTo>
                  <a:lnTo>
                    <a:pt x="7279" y="3321"/>
                  </a:lnTo>
                  <a:lnTo>
                    <a:pt x="7279" y="3277"/>
                  </a:lnTo>
                  <a:lnTo>
                    <a:pt x="7278" y="3064"/>
                  </a:lnTo>
                  <a:lnTo>
                    <a:pt x="7276" y="2854"/>
                  </a:lnTo>
                  <a:lnTo>
                    <a:pt x="7275" y="2644"/>
                  </a:lnTo>
                  <a:lnTo>
                    <a:pt x="7274" y="2435"/>
                  </a:lnTo>
                  <a:lnTo>
                    <a:pt x="7273" y="2227"/>
                  </a:lnTo>
                  <a:lnTo>
                    <a:pt x="7271" y="2019"/>
                  </a:lnTo>
                  <a:lnTo>
                    <a:pt x="7270" y="1813"/>
                  </a:lnTo>
                  <a:lnTo>
                    <a:pt x="7270" y="1607"/>
                  </a:lnTo>
                  <a:lnTo>
                    <a:pt x="7269" y="1402"/>
                  </a:lnTo>
                  <a:lnTo>
                    <a:pt x="7269" y="1199"/>
                  </a:lnTo>
                  <a:lnTo>
                    <a:pt x="7269" y="997"/>
                  </a:lnTo>
                  <a:lnTo>
                    <a:pt x="7268" y="795"/>
                  </a:lnTo>
                  <a:lnTo>
                    <a:pt x="7268" y="594"/>
                  </a:lnTo>
                  <a:lnTo>
                    <a:pt x="7268" y="396"/>
                  </a:lnTo>
                  <a:lnTo>
                    <a:pt x="7269" y="197"/>
                  </a:lnTo>
                  <a:lnTo>
                    <a:pt x="7269" y="0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11" name="Рисунок 176" descr="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3" t="2670" r="2576" b="2734"/>
          <a:stretch>
            <a:fillRect/>
          </a:stretch>
        </p:blipFill>
        <p:spPr bwMode="auto">
          <a:xfrm>
            <a:off x="9750425" y="100013"/>
            <a:ext cx="2203450" cy="30892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Рисунок 177" descr="11__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8" r="15007" b="12390"/>
          <a:stretch>
            <a:fillRect/>
          </a:stretch>
        </p:blipFill>
        <p:spPr bwMode="auto">
          <a:xfrm>
            <a:off x="5975350" y="1279525"/>
            <a:ext cx="3570288" cy="19097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Рисунок 65" descr="2.ti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" r="139"/>
          <a:stretch>
            <a:fillRect/>
          </a:stretch>
        </p:blipFill>
        <p:spPr bwMode="auto">
          <a:xfrm>
            <a:off x="2989263" y="2733675"/>
            <a:ext cx="3544887" cy="19097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" name="Прямоугольник 113"/>
          <p:cNvSpPr/>
          <p:nvPr userDrawn="1"/>
        </p:nvSpPr>
        <p:spPr>
          <a:xfrm>
            <a:off x="2719388" y="4651375"/>
            <a:ext cx="258762" cy="222250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688456" y="5108435"/>
            <a:ext cx="8636000" cy="700759"/>
          </a:xfrm>
        </p:spPr>
        <p:txBody>
          <a:bodyPr anchor="t"/>
          <a:lstStyle>
            <a:lvl1pPr>
              <a:defRPr sz="3200" b="1" cap="all" baseline="0">
                <a:solidFill>
                  <a:srgbClr val="E95E3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9" name="Заголовок 7"/>
          <p:cNvSpPr>
            <a:spLocks noGrp="1"/>
          </p:cNvSpPr>
          <p:nvPr>
            <p:ph type="ctrTitle"/>
          </p:nvPr>
        </p:nvSpPr>
        <p:spPr>
          <a:xfrm>
            <a:off x="2688456" y="5108435"/>
            <a:ext cx="8636000" cy="700759"/>
          </a:xfrm>
        </p:spPr>
        <p:txBody>
          <a:bodyPr anchor="t"/>
          <a:lstStyle>
            <a:lvl1pPr>
              <a:defRPr sz="3200" b="1" cap="all" baseline="0">
                <a:solidFill>
                  <a:srgbClr val="E95E3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250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7218363"/>
            <a:ext cx="3556000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AD50649-CA3D-4E04-A127-EBB4017E3901}" type="datetimeFigureOut">
              <a:rPr lang="ru-RU"/>
              <a:pPr>
                <a:defRPr/>
              </a:pPr>
              <a:t>28.11.2024</a:t>
            </a:fld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470025"/>
            <a:ext cx="711200" cy="2809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8BD70-A92C-4862-8993-026EC6A2D5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7218363"/>
            <a:ext cx="7227888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393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70433" y="51345"/>
            <a:ext cx="2717800" cy="756955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7033" y="51345"/>
            <a:ext cx="7950200" cy="756955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7218363"/>
            <a:ext cx="3556000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8AD1D14-9B5C-4CA6-AE1C-3ACA23BE418A}" type="datetimeFigureOut">
              <a:rPr lang="ru-RU"/>
              <a:pPr>
                <a:defRPr/>
              </a:pPr>
              <a:t>28.11.2024</a:t>
            </a:fld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470025"/>
            <a:ext cx="711200" cy="2809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AA248-5997-47BF-8D67-C316DCC68F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7218363"/>
            <a:ext cx="7227888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201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4488921"/>
            <a:ext cx="8534400" cy="202441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7218363"/>
            <a:ext cx="3556000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EC5774A-4492-4756-B92B-D6B2E1F16286}" type="datetimeFigureOut">
              <a:rPr lang="ru-RU"/>
              <a:pPr>
                <a:defRPr/>
              </a:pPr>
              <a:t>28.11.2024</a:t>
            </a:fld>
            <a:endParaRPr lang="ru-RU"/>
          </a:p>
        </p:txBody>
      </p:sp>
      <p:sp>
        <p:nvSpPr>
          <p:cNvPr id="5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812800" y="7218363"/>
            <a:ext cx="7227888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493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296433"/>
            <a:ext cx="9144000" cy="27579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160687"/>
            <a:ext cx="9144000" cy="191255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7342188"/>
            <a:ext cx="2743200" cy="42227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54F6C01-9B73-4ADC-9F06-D5337ECC5B3E}" type="datetimeFigureOut">
              <a:rPr lang="ru-RU"/>
              <a:pPr>
                <a:defRPr/>
              </a:pPr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7342188"/>
            <a:ext cx="4114800" cy="42227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84CC7-9C63-422B-AFAD-8C4B9BB55D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0621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6096000" y="4378325"/>
            <a:ext cx="6096000" cy="265113"/>
          </a:xfrm>
          <a:prstGeom prst="rect">
            <a:avLst/>
          </a:prstGeom>
          <a:solidFill>
            <a:srgbClr val="E75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1279525"/>
            <a:ext cx="6096000" cy="265113"/>
          </a:xfrm>
          <a:prstGeom prst="rect">
            <a:avLst/>
          </a:prstGeom>
          <a:solidFill>
            <a:srgbClr val="E75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8" t="14107" r="2628" b="6651"/>
          <a:stretch>
            <a:fillRect/>
          </a:stretch>
        </p:blipFill>
        <p:spPr bwMode="auto">
          <a:xfrm>
            <a:off x="0" y="1614488"/>
            <a:ext cx="12192000" cy="276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688456" y="4948015"/>
            <a:ext cx="8636000" cy="2110512"/>
          </a:xfrm>
        </p:spPr>
        <p:txBody>
          <a:bodyPr anchor="t"/>
          <a:lstStyle>
            <a:lvl1pPr>
              <a:defRPr lang="ru-RU" sz="3200" smtClean="0"/>
            </a:lvl1pPr>
          </a:lstStyle>
          <a:p>
            <a:endParaRPr lang="en-US" dirty="0"/>
          </a:p>
        </p:txBody>
      </p:sp>
      <p:pic>
        <p:nvPicPr>
          <p:cNvPr id="63" name="Рисунок 6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838" y="212015"/>
            <a:ext cx="2978630" cy="198575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2" name="Рисунок 6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27045"/>
            <a:ext cx="4337384" cy="287954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1" name="Рисунок 6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595" y="1555964"/>
            <a:ext cx="3118894" cy="319590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C3B9AF-B1C3-4B24-A63C-C6706230FCA2}"/>
              </a:ext>
            </a:extLst>
          </p:cNvPr>
          <p:cNvSpPr txBox="1"/>
          <p:nvPr userDrawn="1"/>
        </p:nvSpPr>
        <p:spPr>
          <a:xfrm>
            <a:off x="330200" y="2132081"/>
            <a:ext cx="2717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spc="300" dirty="0"/>
              <a:t>КРАСНОЯРСКИЙ </a:t>
            </a:r>
          </a:p>
          <a:p>
            <a:pPr algn="ctr"/>
            <a:r>
              <a:rPr lang="ru-RU" sz="2000" spc="300" dirty="0"/>
              <a:t>КРАЕВОЙ</a:t>
            </a:r>
          </a:p>
          <a:p>
            <a:pPr algn="ctr"/>
            <a:r>
              <a:rPr lang="ru-RU" sz="2000" spc="300" dirty="0"/>
              <a:t> </a:t>
            </a:r>
            <a:r>
              <a:rPr lang="ru-RU" sz="2000" b="1" i="0" spc="300" dirty="0"/>
              <a:t>ИНСТИТУТ </a:t>
            </a:r>
          </a:p>
          <a:p>
            <a:pPr algn="ctr"/>
            <a:r>
              <a:rPr lang="ru-RU" sz="2000" spc="300" dirty="0"/>
              <a:t>РАЗВИТИЯ</a:t>
            </a:r>
          </a:p>
          <a:p>
            <a:pPr algn="ctr"/>
            <a:r>
              <a:rPr lang="ru-RU" sz="2000" spc="300" dirty="0"/>
              <a:t>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41726603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798638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white">
          <a:xfrm>
            <a:off x="0" y="6896100"/>
            <a:ext cx="12192000" cy="1025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2700" y="6992938"/>
            <a:ext cx="2998788" cy="822325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44838" y="6981825"/>
            <a:ext cx="9047162" cy="82391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Рисунок 19" descr="1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" r="57703" b="8467"/>
          <a:stretch>
            <a:fillRect/>
          </a:stretch>
        </p:blipFill>
        <p:spPr bwMode="auto">
          <a:xfrm>
            <a:off x="46038" y="0"/>
            <a:ext cx="1825625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4464050" y="0"/>
            <a:ext cx="0" cy="18303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693863" y="134938"/>
            <a:ext cx="1862137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>
                <a:solidFill>
                  <a:srgbClr val="FFFFFF"/>
                </a:solidFill>
              </a:rPr>
              <a:t>КРАСНОЯРСКИЙ</a:t>
            </a:r>
          </a:p>
          <a:p>
            <a:pPr eaLnBrk="1" hangingPunct="1">
              <a:defRPr/>
            </a:pPr>
            <a:r>
              <a:rPr lang="ru-RU" altLang="ru-RU" sz="2800">
                <a:solidFill>
                  <a:srgbClr val="FFFFFF"/>
                </a:solidFill>
              </a:rPr>
              <a:t>ИНСТИТУТ</a:t>
            </a:r>
            <a:endParaRPr lang="ru-RU" altLang="ru-RU">
              <a:solidFill>
                <a:srgbClr val="FFFFFF"/>
              </a:solidFill>
            </a:endParaRPr>
          </a:p>
          <a:p>
            <a:pPr eaLnBrk="1" hangingPunct="1">
              <a:defRPr/>
            </a:pPr>
            <a:r>
              <a:rPr lang="ru-RU" altLang="ru-RU">
                <a:solidFill>
                  <a:srgbClr val="FFFFFF"/>
                </a:solidFill>
              </a:rPr>
              <a:t>ПОВЫШЕНИЯ</a:t>
            </a:r>
          </a:p>
          <a:p>
            <a:pPr eaLnBrk="1" hangingPunct="1">
              <a:defRPr/>
            </a:pPr>
            <a:r>
              <a:rPr lang="ru-RU" altLang="ru-RU">
                <a:solidFill>
                  <a:srgbClr val="FFFFFF"/>
                </a:solidFill>
              </a:rPr>
              <a:t>КВАЛИФИКАЦИИ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149600" y="4664957"/>
            <a:ext cx="8636000" cy="2112433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149600" y="6988352"/>
            <a:ext cx="8940800" cy="792163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3" name="Дата 27"/>
          <p:cNvSpPr>
            <a:spLocks noGrp="1"/>
          </p:cNvSpPr>
          <p:nvPr>
            <p:ph type="dt" sz="half" idx="10"/>
          </p:nvPr>
        </p:nvSpPr>
        <p:spPr>
          <a:xfrm>
            <a:off x="101600" y="7010400"/>
            <a:ext cx="2743200" cy="792163"/>
          </a:xfrm>
          <a:solidFill>
            <a:srgbClr val="E95E40"/>
          </a:solidFill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1FCDF56-81D4-44BD-9DFC-A971126330C6}" type="datetimeFigureOut">
              <a:rPr lang="ru-RU"/>
              <a:pPr>
                <a:defRPr/>
              </a:pPr>
              <a:t>28.11.2024</a:t>
            </a:fld>
            <a:endParaRPr lang="ru-RU"/>
          </a:p>
        </p:txBody>
      </p:sp>
      <p:sp>
        <p:nvSpPr>
          <p:cNvPr id="14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781300" y="274638"/>
            <a:ext cx="7823200" cy="420687"/>
          </a:xfrm>
        </p:spPr>
        <p:txBody>
          <a:bodyPr/>
          <a:lstStyle>
            <a:lvl1pPr algn="r">
              <a:defRPr>
                <a:solidFill>
                  <a:srgbClr val="EBDDC3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0668000" y="265113"/>
            <a:ext cx="1117600" cy="438150"/>
          </a:xfrm>
        </p:spPr>
        <p:txBody>
          <a:bodyPr/>
          <a:lstStyle>
            <a:lvl1pPr>
              <a:defRPr>
                <a:solidFill>
                  <a:srgbClr val="EBDDC3"/>
                </a:solidFill>
              </a:defRPr>
            </a:lvl1pPr>
          </a:lstStyle>
          <a:p>
            <a:pPr>
              <a:defRPr/>
            </a:pPr>
            <a:fld id="{1BAFAACD-107F-47A1-8BB5-4AE34F1166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05838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864" y="264055"/>
            <a:ext cx="10871200" cy="114423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816864" y="1848380"/>
            <a:ext cx="10871200" cy="519306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58BA5-3DA3-4F42-A53A-161841D93B2B}" type="datetimeFigureOut">
              <a:rPr lang="ru-RU"/>
              <a:pPr>
                <a:defRPr/>
              </a:pPr>
              <a:t>28.11.2024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0CC2F-0BF0-45D5-B24B-952635E904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7793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760538"/>
            <a:ext cx="12192000" cy="13208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849438"/>
            <a:ext cx="1727200" cy="11430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28800" y="1849438"/>
            <a:ext cx="10363200" cy="11430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28801" y="3168651"/>
            <a:ext cx="9497484" cy="193273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1848380"/>
            <a:ext cx="10160000" cy="1144235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7E22C-A6CD-4A97-9B42-FE64B1B16C6A}" type="datetimeFigureOut">
              <a:rPr lang="ru-RU"/>
              <a:pPr>
                <a:defRPr/>
              </a:pPr>
              <a:t>28.11.2024</a:t>
            </a:fld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2024063"/>
            <a:ext cx="1727200" cy="80962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567475E7-7712-42AE-9353-94EB568912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326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812800" y="1836097"/>
            <a:ext cx="5181600" cy="52810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459868" y="1836097"/>
            <a:ext cx="5181600" cy="52810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0C32708-D616-4D26-85EC-89C07B1FB1E3}" type="datetimeFigureOut">
              <a:rPr lang="ru-RU"/>
              <a:pPr>
                <a:defRPr/>
              </a:pPr>
              <a:t>28.11.2024</a:t>
            </a:fld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308BC-FD96-4C1F-A1D4-93641B5F62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1114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200" y="315399"/>
            <a:ext cx="10871200" cy="1004872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812800" y="2816579"/>
            <a:ext cx="5181600" cy="413684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6400800" y="2816579"/>
            <a:ext cx="5181600" cy="413684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812800" y="2024415"/>
            <a:ext cx="5181600" cy="739352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6400800" y="2024415"/>
            <a:ext cx="5181600" cy="739352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5F380CA-7ED5-411E-91F4-7D7FF9E61402}" type="datetimeFigureOut">
              <a:rPr lang="ru-RU"/>
              <a:pPr>
                <a:defRPr/>
              </a:pPr>
              <a:t>28.11.2024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D56D2-7BD2-494B-887F-4F7D02ACBA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850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7218363"/>
            <a:ext cx="3556000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34519C9-D241-4ADE-AABA-02762F64FA0C}" type="datetimeFigureOut">
              <a:rPr lang="ru-RU"/>
              <a:pPr>
                <a:defRPr/>
              </a:pPr>
              <a:t>28.11.2024</a:t>
            </a:fld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470025"/>
            <a:ext cx="711200" cy="2809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66DE4-435A-4460-B226-27AD1A7938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7218363"/>
            <a:ext cx="7227888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7528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68B6D-53AE-4CC1-A2A1-1CD523B7BCD6}" type="datetimeFigureOut">
              <a:rPr lang="ru-RU"/>
              <a:pPr>
                <a:defRPr/>
              </a:pPr>
              <a:t>28.11.2024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A56BE-F081-4E33-B874-F3DF0161E3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31230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595AA-D23B-46E3-9710-72BE46983ED6}" type="datetimeFigureOut">
              <a:rPr lang="ru-RU"/>
              <a:pPr>
                <a:defRPr/>
              </a:pPr>
              <a:t>28.11.2024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7218363"/>
            <a:ext cx="711200" cy="4381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1067F-D6B8-487D-B774-BCD02BDD3A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0323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315399"/>
            <a:ext cx="10769600" cy="1004872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12800" y="2024415"/>
            <a:ext cx="2133600" cy="5017029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3149600" y="2024415"/>
            <a:ext cx="8534400" cy="510504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4F519-16C0-4925-A442-BD61BF50DC17}" type="datetimeFigureOut">
              <a:rPr lang="ru-RU"/>
              <a:pPr>
                <a:defRPr/>
              </a:pPr>
              <a:t>28.11.2024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878F3-3A24-48B0-8A23-21A8B79F8F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80941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12700" y="5281613"/>
            <a:ext cx="12192000" cy="1025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2700" y="5386388"/>
            <a:ext cx="1951038" cy="8239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8988" y="5376863"/>
            <a:ext cx="10133012" cy="82232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930400" y="0"/>
            <a:ext cx="133350" cy="793273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33600" y="6337300"/>
            <a:ext cx="9753600" cy="792163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5369101"/>
            <a:ext cx="9753600" cy="792163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5277563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8331200" y="7218363"/>
            <a:ext cx="3556000" cy="420687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AE1D4B8-0586-4BE4-83DF-DAC12ED5F5AF}" type="datetimeFigureOut">
              <a:rPr lang="ru-RU"/>
              <a:pPr>
                <a:defRPr/>
              </a:pPr>
              <a:t>28.11.2024</a:t>
            </a:fld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5391150"/>
            <a:ext cx="1930400" cy="766763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5BD3977E-88B3-4FED-9460-B3E34678F4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2133600" y="7218363"/>
            <a:ext cx="6096000" cy="420687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789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707C9-A40B-44DE-BAE9-FD0DDC33D809}" type="datetimeFigureOut">
              <a:rPr lang="ru-RU"/>
              <a:pPr>
                <a:defRPr/>
              </a:pPr>
              <a:t>28.11.2024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79AFF-0613-4A63-9637-1680BE0B59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86366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8128000" y="0"/>
            <a:ext cx="427038" cy="7921625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89913" y="703263"/>
            <a:ext cx="304800" cy="7218362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89913" y="0"/>
            <a:ext cx="304800" cy="617538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37600" y="704146"/>
            <a:ext cx="2743200" cy="637214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704145"/>
            <a:ext cx="7416800" cy="637214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8737600" y="7218363"/>
            <a:ext cx="2946400" cy="4206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23E1D-EAD1-474D-8D47-6CCDCA385E91}" type="datetimeFigureOut">
              <a:rPr lang="ru-RU"/>
              <a:pPr>
                <a:defRPr/>
              </a:pPr>
              <a:t>28.11.2024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9600" y="7218363"/>
            <a:ext cx="7431088" cy="4206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8032750" y="146050"/>
            <a:ext cx="617538" cy="3254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705D1-C624-497D-ADEB-852E14D0D8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8124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17232"/>
            <a:ext cx="10972800" cy="132027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848382"/>
            <a:ext cx="10972800" cy="5227906"/>
          </a:xfrm>
        </p:spPr>
        <p:txBody>
          <a:bodyPr rtlCol="0">
            <a:normAutofit/>
          </a:bodyPr>
          <a:lstStyle/>
          <a:p>
            <a:pPr lvl="0"/>
            <a:r>
              <a:rPr lang="ru-RU" noProof="0"/>
              <a:t>Вставка таблицы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7213600"/>
            <a:ext cx="2844800" cy="550863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DC48FBA-0C2F-4904-A2B5-86C8D16CDB3A}" type="datetimeFigureOut">
              <a:rPr lang="ru-RU"/>
              <a:pPr>
                <a:defRPr/>
              </a:pPr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7213600"/>
            <a:ext cx="3860800" cy="5508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7213600"/>
            <a:ext cx="2844800" cy="550863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BFBE16E-BD8C-4683-A122-2C047FF154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7586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5090380"/>
            <a:ext cx="10363200" cy="157332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3357524"/>
            <a:ext cx="10363200" cy="173285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7218363"/>
            <a:ext cx="3556000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3B8D955-4B85-4B50-B7F8-DB3A6FC5522F}" type="datetimeFigureOut">
              <a:rPr lang="ru-RU"/>
              <a:pPr>
                <a:defRPr/>
              </a:pPr>
              <a:t>28.11.2024</a:t>
            </a:fld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470025"/>
            <a:ext cx="711200" cy="2809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1474E-4B4C-4081-9C8A-F6A5B2DBEC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7218363"/>
            <a:ext cx="7227888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592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7033" y="2297639"/>
            <a:ext cx="5334000" cy="532325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54233" y="2297639"/>
            <a:ext cx="5334000" cy="532325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7218363"/>
            <a:ext cx="3556000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4D72ADD-3DC8-484A-8F19-1379F167FAA3}" type="datetimeFigureOut">
              <a:rPr lang="ru-RU"/>
              <a:pPr>
                <a:defRPr/>
              </a:pPr>
              <a:t>28.11.2024</a:t>
            </a:fld>
            <a:endParaRPr lang="ru-RU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470025"/>
            <a:ext cx="711200" cy="2809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8C4CE-7C9C-4E86-AF6B-4E10B29139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7218363"/>
            <a:ext cx="7227888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57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17232"/>
            <a:ext cx="10972800" cy="1320271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773198"/>
            <a:ext cx="5386917" cy="73898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2" y="2512181"/>
            <a:ext cx="5386917" cy="45641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773198"/>
            <a:ext cx="5389033" cy="73898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0" y="2512181"/>
            <a:ext cx="5389033" cy="45641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7218363"/>
            <a:ext cx="3556000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2365793-5296-4769-A0F8-21A665923F05}" type="datetimeFigureOut">
              <a:rPr lang="ru-RU"/>
              <a:pPr>
                <a:defRPr/>
              </a:pPr>
              <a:t>28.11.2024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470025"/>
            <a:ext cx="711200" cy="2809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F5917-D2B8-4075-8B10-BA794C9C1E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7218363"/>
            <a:ext cx="7227888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838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7218363"/>
            <a:ext cx="3556000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4E8A762-42AD-44B7-9DE2-A4B96F503B7E}" type="datetimeFigureOut">
              <a:rPr lang="ru-RU"/>
              <a:pPr>
                <a:defRPr/>
              </a:pPr>
              <a:t>28.11.2024</a:t>
            </a:fld>
            <a:endParaRPr lang="ru-RU"/>
          </a:p>
        </p:txBody>
      </p:sp>
      <p:sp>
        <p:nvSpPr>
          <p:cNvPr id="4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812800" y="7218363"/>
            <a:ext cx="7227888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776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7218363"/>
            <a:ext cx="3556000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2294FDB-51EA-4A98-AA5D-EFC3F72AD215}" type="datetimeFigureOut">
              <a:rPr lang="ru-RU"/>
              <a:pPr>
                <a:defRPr/>
              </a:pPr>
              <a:t>28.11.2024</a:t>
            </a:fld>
            <a:endParaRPr lang="ru-RU"/>
          </a:p>
        </p:txBody>
      </p:sp>
      <p:sp>
        <p:nvSpPr>
          <p:cNvPr id="3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470025"/>
            <a:ext cx="711200" cy="2809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7C140-663A-40E8-9530-D1ACA481DD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7218363"/>
            <a:ext cx="7227888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432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315397"/>
            <a:ext cx="4011084" cy="13422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5" y="315400"/>
            <a:ext cx="6815667" cy="67608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657676"/>
            <a:ext cx="4011084" cy="54186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7218363"/>
            <a:ext cx="3556000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C9641B-4591-40AC-AA0A-0A7D9D4B262B}" type="datetimeFigureOut">
              <a:rPr lang="ru-RU"/>
              <a:pPr>
                <a:defRPr/>
              </a:pPr>
              <a:t>28.11.2024</a:t>
            </a:fld>
            <a:endParaRPr lang="ru-RU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470025"/>
            <a:ext cx="711200" cy="2809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8B84F-BC39-4633-8147-86CC27301F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7218363"/>
            <a:ext cx="7227888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249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5545137"/>
            <a:ext cx="7315200" cy="65463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707812"/>
            <a:ext cx="7315200" cy="4752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6199772"/>
            <a:ext cx="7315200" cy="9296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8128000" y="7218363"/>
            <a:ext cx="3556000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B4B8FC7-C9E5-4A97-94C5-6A77090347E0}" type="datetimeFigureOut">
              <a:rPr lang="ru-RU"/>
              <a:pPr>
                <a:defRPr/>
              </a:pPr>
              <a:t>28.11.2024</a:t>
            </a:fld>
            <a:endParaRPr lang="ru-RU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470025"/>
            <a:ext cx="711200" cy="2809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AAE9D-AE97-4AD3-9F4B-04786EBD7C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2800" y="7218363"/>
            <a:ext cx="7227888" cy="4206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522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2" descr="C:\Users\zalega\Desktop\Красноярск 2015\Рисунки\Top.png"/>
          <p:cNvPicPr preferRelativeResize="0">
            <a:picLocks noChangeArrowheads="1"/>
          </p:cNvPicPr>
          <p:nvPr/>
        </p:nvPicPr>
        <p:blipFill>
          <a:blip r:embed="rId1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754656" y="7511972"/>
            <a:ext cx="11437344" cy="417219"/>
          </a:xfrm>
          <a:prstGeom prst="rect">
            <a:avLst/>
          </a:prstGeom>
          <a:noFill/>
        </p:spPr>
      </p:pic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1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14107" r="2628" b="6651"/>
          <a:stretch>
            <a:fillRect/>
          </a:stretch>
        </p:blipFill>
        <p:spPr bwMode="auto">
          <a:xfrm>
            <a:off x="0" y="0"/>
            <a:ext cx="12192000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88950" y="1595438"/>
            <a:ext cx="11349038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029" name="Заголовок 21"/>
          <p:cNvSpPr>
            <a:spLocks noGrp="1"/>
          </p:cNvSpPr>
          <p:nvPr>
            <p:ph type="title"/>
          </p:nvPr>
        </p:nvSpPr>
        <p:spPr bwMode="auto">
          <a:xfrm>
            <a:off x="2711450" y="50800"/>
            <a:ext cx="93218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0" y="7513638"/>
            <a:ext cx="711200" cy="407987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4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7567613"/>
            <a:ext cx="711200" cy="2825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47BBC07-F4F4-4D4C-B46D-247CAD9144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cxnSp>
        <p:nvCxnSpPr>
          <p:cNvPr id="79" name="Прямая соединительная линия 78"/>
          <p:cNvCxnSpPr/>
          <p:nvPr/>
        </p:nvCxnSpPr>
        <p:spPr>
          <a:xfrm>
            <a:off x="2609850" y="0"/>
            <a:ext cx="0" cy="12636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rgbClr val="FF3300"/>
        </a:buClr>
        <a:buSzPct val="100000"/>
        <a:buFont typeface="Wingdings" pitchFamily="2" charset="2"/>
        <a:buChar char="§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>
          <a:solidFill>
            <a:schemeClr val="tx1"/>
          </a:solidFill>
          <a:latin typeface="+mn-lt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>
          <a:solidFill>
            <a:schemeClr val="tx1"/>
          </a:solidFill>
          <a:latin typeface="+mn-lt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5pPr>
      <a:lvl6pPr marL="22860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6pPr>
      <a:lvl7pPr marL="27432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7pPr>
      <a:lvl8pPr marL="32004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8pPr>
      <a:lvl9pPr marL="36576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12192000" cy="1300163"/>
          </a:xfrm>
          <a:prstGeom prst="rect">
            <a:avLst/>
          </a:prstGeom>
          <a:solidFill>
            <a:srgbClr val="415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051" name="Текст 12"/>
          <p:cNvSpPr>
            <a:spLocks noGrp="1"/>
          </p:cNvSpPr>
          <p:nvPr>
            <p:ph type="body" idx="1"/>
          </p:nvPr>
        </p:nvSpPr>
        <p:spPr bwMode="auto">
          <a:xfrm>
            <a:off x="817563" y="2297113"/>
            <a:ext cx="10871200" cy="532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128000" y="7218363"/>
            <a:ext cx="3556000" cy="420687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577B11-C6E3-4B84-BE37-3F7988D3565C}" type="datetimeFigureOut">
              <a:rPr lang="ru-RU"/>
              <a:pPr>
                <a:defRPr/>
              </a:pPr>
              <a:t>28.11.2024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812800" y="7218363"/>
            <a:ext cx="7227888" cy="420687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425575"/>
            <a:ext cx="12192000" cy="3683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477963"/>
            <a:ext cx="711200" cy="569912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7400" y="1477963"/>
            <a:ext cx="11404600" cy="5699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470025"/>
            <a:ext cx="711200" cy="28098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ACE51BE-9787-4DAB-B344-310AE3CCEB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2058" name="Рисунок 9" descr="1.ti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4"/>
          <a:stretch>
            <a:fillRect/>
          </a:stretch>
        </p:blipFill>
        <p:spPr bwMode="auto">
          <a:xfrm>
            <a:off x="1224366" y="4633993"/>
            <a:ext cx="3313113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Заголовок 21"/>
          <p:cNvSpPr>
            <a:spLocks noGrp="1"/>
          </p:cNvSpPr>
          <p:nvPr>
            <p:ph type="title"/>
          </p:nvPr>
        </p:nvSpPr>
        <p:spPr bwMode="auto">
          <a:xfrm>
            <a:off x="3695700" y="50800"/>
            <a:ext cx="6932613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3408363" y="0"/>
            <a:ext cx="0" cy="130016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55" r:id="rId2"/>
    <p:sldLayoutId id="2147483874" r:id="rId3"/>
    <p:sldLayoutId id="2147483875" r:id="rId4"/>
    <p:sldLayoutId id="2147483876" r:id="rId5"/>
    <p:sldLayoutId id="2147483856" r:id="rId6"/>
    <p:sldLayoutId id="2147483877" r:id="rId7"/>
    <p:sldLayoutId id="2147483857" r:id="rId8"/>
    <p:sldLayoutId id="2147483878" r:id="rId9"/>
    <p:sldLayoutId id="2147483858" r:id="rId10"/>
    <p:sldLayoutId id="2147483879" r:id="rId11"/>
    <p:sldLayoutId id="214748388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visitsiberia.info/gastronomicheskaya-karta-krasnoyarskogo-kraya.html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isitsiberia.info/tradiczionnyie-sibirskie-napitki.html" TargetMode="External"/><Relationship Id="rId4" Type="http://schemas.openxmlformats.org/officeDocument/2006/relationships/hyperlink" Target="https://visitsiberia.info/10-reczeptov-blyud-enisejskoj-kuxni.html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46261" y="5486400"/>
            <a:ext cx="11499477" cy="1801439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3600" b="1" dirty="0">
                <a:solidFill>
                  <a:srgbClr val="E74C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Квест</a:t>
            </a:r>
            <a:br>
              <a:rPr lang="ru-RU" sz="3600" b="1" dirty="0">
                <a:solidFill>
                  <a:srgbClr val="E74C3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rgbClr val="E74C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«90-летие Красноярского края»</a:t>
            </a:r>
          </a:p>
        </p:txBody>
      </p:sp>
      <p:sp>
        <p:nvSpPr>
          <p:cNvPr id="25603" name="TextBox 7"/>
          <p:cNvSpPr txBox="1">
            <a:spLocks noChangeArrowheads="1"/>
          </p:cNvSpPr>
          <p:nvPr/>
        </p:nvSpPr>
        <p:spPr bwMode="auto">
          <a:xfrm>
            <a:off x="5923436" y="7090628"/>
            <a:ext cx="62685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r>
              <a:rPr lang="ru-RU" altLang="ru-RU" sz="2400" dirty="0">
                <a:solidFill>
                  <a:srgbClr val="5C738E"/>
                </a:solidFill>
              </a:rPr>
              <a:t>Кафедра дисциплин общественно-научного цикла и технологий воспитания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883150" y="7090628"/>
            <a:ext cx="7308850" cy="0"/>
          </a:xfrm>
          <a:prstGeom prst="line">
            <a:avLst/>
          </a:prstGeom>
          <a:ln w="28575">
            <a:solidFill>
              <a:srgbClr val="5077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4A7E42-183B-46CD-93FA-8BA7C6845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Природа Красноярского края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A017550-5D53-4476-9C50-7742B783E5C4}"/>
              </a:ext>
            </a:extLst>
          </p:cNvPr>
          <p:cNvSpPr/>
          <p:nvPr/>
        </p:nvSpPr>
        <p:spPr>
          <a:xfrm>
            <a:off x="5397189" y="1336227"/>
            <a:ext cx="641938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Животные Красноярского края</a:t>
            </a:r>
          </a:p>
          <a:p>
            <a:endParaRPr lang="ru-RU" dirty="0"/>
          </a:p>
          <a:p>
            <a:r>
              <a:rPr lang="ru-RU" dirty="0"/>
              <a:t>Какие медведи обитают на Таймыре?</a:t>
            </a:r>
          </a:p>
          <a:p>
            <a:r>
              <a:rPr lang="ru-RU" dirty="0"/>
              <a:t>(Ответ: белые)</a:t>
            </a:r>
          </a:p>
          <a:p>
            <a:endParaRPr lang="ru-RU" dirty="0"/>
          </a:p>
          <a:p>
            <a:r>
              <a:rPr lang="ru-RU" dirty="0"/>
              <a:t>Назовите животное, которое обитает в нашем крае и умеет строить четыре типовых сооружения: плотины, каналы, хатки, норы?</a:t>
            </a:r>
          </a:p>
          <a:p>
            <a:r>
              <a:rPr lang="ru-RU" dirty="0"/>
              <a:t>(Ответ: бобр)</a:t>
            </a:r>
          </a:p>
          <a:p>
            <a:endParaRPr lang="ru-RU" dirty="0"/>
          </a:p>
          <a:p>
            <a:r>
              <a:rPr lang="ru-RU" dirty="0"/>
              <a:t>Какой зверь на голове лес носит?</a:t>
            </a:r>
          </a:p>
          <a:p>
            <a:r>
              <a:rPr lang="ru-RU" dirty="0"/>
              <a:t>(Ответ: лось)</a:t>
            </a:r>
          </a:p>
          <a:p>
            <a:endParaRPr lang="ru-RU" dirty="0"/>
          </a:p>
          <a:p>
            <a:r>
              <a:rPr lang="ru-RU" dirty="0"/>
              <a:t>Какая рыба Красноярского края вьет гнездо?</a:t>
            </a:r>
          </a:p>
          <a:p>
            <a:r>
              <a:rPr lang="ru-RU" dirty="0"/>
              <a:t>(Ответ: корюшка)</a:t>
            </a:r>
          </a:p>
          <a:p>
            <a:endParaRPr lang="ru-RU" dirty="0"/>
          </a:p>
          <a:p>
            <a:r>
              <a:rPr lang="ru-RU" dirty="0"/>
              <a:t>Какое животное спит с открытыми глазами?</a:t>
            </a:r>
          </a:p>
          <a:p>
            <a:r>
              <a:rPr lang="ru-RU" dirty="0"/>
              <a:t>(Ответ: змея)</a:t>
            </a:r>
          </a:p>
          <a:p>
            <a:endParaRPr lang="ru-RU" dirty="0"/>
          </a:p>
          <a:p>
            <a:r>
              <a:rPr lang="ru-RU" dirty="0"/>
              <a:t>Какое животное, стремясь глотнуть воздух, проделывает лазы в толще льда?</a:t>
            </a:r>
          </a:p>
          <a:p>
            <a:r>
              <a:rPr lang="ru-RU" dirty="0"/>
              <a:t>(Ответ: нерпа)</a:t>
            </a:r>
          </a:p>
        </p:txBody>
      </p:sp>
      <p:pic>
        <p:nvPicPr>
          <p:cNvPr id="2050" name="Picture 2" descr="Животные красноярского края Галерея by skazkalesnaa984 on emaze">
            <a:extLst>
              <a:ext uri="{FF2B5EF4-FFF2-40B4-BE49-F238E27FC236}">
                <a16:creationId xmlns:a16="http://schemas.microsoft.com/office/drawing/2014/main" id="{305C7CA1-6162-460F-8E9C-69D0C7E3C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27" y="2652519"/>
            <a:ext cx="4920646" cy="323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7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4A7E42-183B-46CD-93FA-8BA7C6845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Природа Красноярского края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A017550-5D53-4476-9C50-7742B783E5C4}"/>
              </a:ext>
            </a:extLst>
          </p:cNvPr>
          <p:cNvSpPr/>
          <p:nvPr/>
        </p:nvSpPr>
        <p:spPr>
          <a:xfrm>
            <a:off x="5452946" y="2206652"/>
            <a:ext cx="641938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Растения Красноярского края</a:t>
            </a:r>
          </a:p>
          <a:p>
            <a:endParaRPr lang="ru-RU" b="1" dirty="0"/>
          </a:p>
          <a:p>
            <a:r>
              <a:rPr lang="ru-RU" dirty="0"/>
              <a:t>Это растение не прячется по укромным местам: растёт по склонам, у дорог.</a:t>
            </a:r>
          </a:p>
          <a:p>
            <a:br>
              <a:rPr lang="ru-RU" dirty="0"/>
            </a:br>
            <a:r>
              <a:rPr lang="ru-RU" dirty="0"/>
              <a:t>Ценнейший пищевой и лекарственный продукт, «лук победный».</a:t>
            </a:r>
          </a:p>
          <a:p>
            <a:endParaRPr lang="ru-RU" b="1" dirty="0"/>
          </a:p>
          <a:p>
            <a:r>
              <a:rPr lang="ru-RU" dirty="0"/>
              <a:t>Главное достоинство сосны сибирской (кедра).</a:t>
            </a:r>
          </a:p>
          <a:p>
            <a:endParaRPr lang="ru-RU" dirty="0"/>
          </a:p>
          <a:p>
            <a:r>
              <a:rPr lang="ru-RU" dirty="0"/>
              <a:t>Корм северных оленей.</a:t>
            </a:r>
          </a:p>
          <a:p>
            <a:endParaRPr lang="ru-RU" dirty="0"/>
          </a:p>
          <a:p>
            <a:r>
              <a:rPr lang="ru-RU" dirty="0"/>
              <a:t>Чёрные ягоды украшают это растение. Её едят свежей, делают начинки для пирогов.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D36AC57-7429-4778-976B-89FB4FBAF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24" y="2586423"/>
            <a:ext cx="4275334" cy="321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474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4A7E42-183B-46CD-93FA-8BA7C6845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Природа Красноярского края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A017550-5D53-4476-9C50-7742B783E5C4}"/>
              </a:ext>
            </a:extLst>
          </p:cNvPr>
          <p:cNvSpPr/>
          <p:nvPr/>
        </p:nvSpPr>
        <p:spPr>
          <a:xfrm>
            <a:off x="5441795" y="1515276"/>
            <a:ext cx="641938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Растения Красноярского края</a:t>
            </a:r>
          </a:p>
          <a:p>
            <a:endParaRPr lang="ru-RU" b="1" dirty="0"/>
          </a:p>
          <a:p>
            <a:r>
              <a:rPr lang="ru-RU" dirty="0"/>
              <a:t>Это растение не прячется по укромным местам: растёт по склонам, у дорог.</a:t>
            </a:r>
          </a:p>
          <a:p>
            <a:r>
              <a:rPr lang="ru-RU" dirty="0"/>
              <a:t>(Ответ: подорожник)</a:t>
            </a:r>
          </a:p>
          <a:p>
            <a:endParaRPr lang="ru-RU" dirty="0"/>
          </a:p>
          <a:p>
            <a:br>
              <a:rPr lang="ru-RU" dirty="0"/>
            </a:br>
            <a:r>
              <a:rPr lang="ru-RU" dirty="0"/>
              <a:t>Ценнейший пищевой и лекарственный продукт, «лук победный».</a:t>
            </a:r>
          </a:p>
          <a:p>
            <a:r>
              <a:rPr lang="ru-RU" dirty="0"/>
              <a:t>(Ответ: черемша)</a:t>
            </a:r>
          </a:p>
          <a:p>
            <a:endParaRPr lang="ru-RU" b="1" dirty="0"/>
          </a:p>
          <a:p>
            <a:r>
              <a:rPr lang="ru-RU" dirty="0"/>
              <a:t>Главное достоинство сосны сибирской (кедра).</a:t>
            </a:r>
          </a:p>
          <a:p>
            <a:r>
              <a:rPr lang="ru-RU" dirty="0"/>
              <a:t>(Ответ: орех)</a:t>
            </a:r>
          </a:p>
          <a:p>
            <a:endParaRPr lang="ru-RU" dirty="0"/>
          </a:p>
          <a:p>
            <a:r>
              <a:rPr lang="ru-RU" dirty="0"/>
              <a:t>Корм северных оленей.</a:t>
            </a:r>
          </a:p>
          <a:p>
            <a:r>
              <a:rPr lang="ru-RU" dirty="0"/>
              <a:t>(Ответ: ягель)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Чёрные ягоды украшают это растение. Её едят свежей, делают начинки для пирогов.</a:t>
            </a:r>
          </a:p>
          <a:p>
            <a:r>
              <a:rPr lang="ru-RU" dirty="0"/>
              <a:t>(Ответ: черемуха)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D36AC57-7429-4778-976B-89FB4FBAF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24" y="2586423"/>
            <a:ext cx="4275334" cy="321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804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54B5D9-03CA-4099-AE8B-8DD779117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Герой: место, время, память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742035-1226-4086-86CB-A87E05974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7982" y="2719870"/>
            <a:ext cx="6463100" cy="3066586"/>
          </a:xfrm>
        </p:spPr>
        <p:txBody>
          <a:bodyPr/>
          <a:lstStyle/>
          <a:p>
            <a:pPr marL="0" indent="0">
              <a:buNone/>
            </a:pPr>
            <a:r>
              <a:rPr lang="ru-RU" sz="1800" b="1" kern="1200" dirty="0">
                <a:latin typeface="Calibri" pitchFamily="34" charset="0"/>
                <a:cs typeface="+mn-cs"/>
              </a:rPr>
              <a:t>Задание.</a:t>
            </a:r>
          </a:p>
          <a:p>
            <a:pPr marL="0" indent="0">
              <a:buNone/>
            </a:pPr>
            <a:endParaRPr lang="ru-RU" sz="1800" b="1" kern="1200" dirty="0">
              <a:latin typeface="Calibri" pitchFamily="34" charset="0"/>
              <a:cs typeface="+mn-cs"/>
            </a:endParaRPr>
          </a:p>
          <a:p>
            <a:pPr marL="0" indent="0">
              <a:buNone/>
            </a:pPr>
            <a:r>
              <a:rPr lang="ru-RU" sz="1800" kern="1200" dirty="0">
                <a:latin typeface="Calibri" pitchFamily="34" charset="0"/>
                <a:cs typeface="+mn-cs"/>
              </a:rPr>
              <a:t>Посмотрите на фото памятника, который посвящен историческому деятелю Красноярского края.</a:t>
            </a:r>
            <a:br>
              <a:rPr lang="ru-RU" sz="1800" kern="1200" dirty="0">
                <a:latin typeface="Calibri" pitchFamily="34" charset="0"/>
                <a:cs typeface="+mn-cs"/>
              </a:rPr>
            </a:br>
            <a:r>
              <a:rPr lang="ru-RU" sz="1800" kern="1200" dirty="0">
                <a:latin typeface="Calibri" pitchFamily="34" charset="0"/>
                <a:cs typeface="+mn-cs"/>
              </a:rPr>
              <a:t>Ответьте на вопросы, связанные с самим памятником, и этим историческим деятелем.</a:t>
            </a:r>
          </a:p>
          <a:p>
            <a:pPr marL="0" indent="0">
              <a:buNone/>
            </a:pPr>
            <a:r>
              <a:rPr lang="ru-RU" sz="1800" kern="1200" dirty="0">
                <a:latin typeface="Calibri" pitchFamily="34" charset="0"/>
                <a:cs typeface="+mn-cs"/>
              </a:rPr>
              <a:t>Задание выполняется командой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0A6ECE-09C2-4197-84D1-DE93A8D76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03" y="2531035"/>
            <a:ext cx="4592341" cy="344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246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54B5D9-03CA-4099-AE8B-8DD779117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Герой: место, время, память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742035-1226-4086-86CB-A87E05974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2226" y="1626536"/>
            <a:ext cx="6463100" cy="5465639"/>
          </a:xfrm>
        </p:spPr>
        <p:txBody>
          <a:bodyPr/>
          <a:lstStyle/>
          <a:p>
            <a:pPr marL="0" indent="0">
              <a:buNone/>
            </a:pPr>
            <a:r>
              <a:rPr lang="ru-RU" sz="1800" b="1" kern="1200" dirty="0">
                <a:latin typeface="Calibri" pitchFamily="34" charset="0"/>
                <a:cs typeface="+mn-cs"/>
              </a:rPr>
              <a:t>«Герой: место, </a:t>
            </a:r>
            <a:r>
              <a:rPr lang="ru-RU" sz="1800" b="1" kern="1200" dirty="0" err="1">
                <a:latin typeface="Calibri" pitchFamily="34" charset="0"/>
                <a:cs typeface="+mn-cs"/>
              </a:rPr>
              <a:t>мвремя</a:t>
            </a:r>
            <a:r>
              <a:rPr lang="ru-RU" sz="1800" b="1" kern="1200" dirty="0">
                <a:latin typeface="Calibri" pitchFamily="34" charset="0"/>
                <a:cs typeface="+mn-cs"/>
              </a:rPr>
              <a:t>, память»</a:t>
            </a:r>
          </a:p>
          <a:p>
            <a:pPr marL="0" indent="0">
              <a:buNone/>
            </a:pPr>
            <a:endParaRPr lang="ru-RU" sz="1800" b="1" kern="1200" dirty="0">
              <a:latin typeface="Calibri" pitchFamily="34" charset="0"/>
              <a:cs typeface="+mn-cs"/>
            </a:endParaRPr>
          </a:p>
          <a:p>
            <a:pPr marL="0" indent="0">
              <a:buNone/>
            </a:pPr>
            <a:r>
              <a:rPr lang="ru-RU" sz="1800" kern="1200" dirty="0">
                <a:latin typeface="Calibri" pitchFamily="34" charset="0"/>
                <a:cs typeface="+mn-cs"/>
              </a:rPr>
              <a:t>В каком городе нашего края расположен этот памятник?</a:t>
            </a:r>
          </a:p>
          <a:p>
            <a:pPr marL="0" indent="0">
              <a:buNone/>
            </a:pPr>
            <a:endParaRPr lang="ru-RU" sz="1800" kern="1200" dirty="0">
              <a:latin typeface="Calibri" pitchFamily="34" charset="0"/>
              <a:cs typeface="+mn-cs"/>
            </a:endParaRPr>
          </a:p>
          <a:p>
            <a:pPr marL="0" indent="0">
              <a:buNone/>
            </a:pPr>
            <a:r>
              <a:rPr lang="ru-RU" sz="1800" kern="1200" dirty="0">
                <a:latin typeface="Calibri" pitchFamily="34" charset="0"/>
                <a:cs typeface="+mn-cs"/>
              </a:rPr>
              <a:t>Назовите имя человека, в честь которого он установлен?</a:t>
            </a:r>
          </a:p>
          <a:p>
            <a:pPr marL="0" indent="0">
              <a:buNone/>
            </a:pPr>
            <a:endParaRPr lang="ru-RU" sz="1800" kern="1200" dirty="0">
              <a:latin typeface="Calibri" pitchFamily="34" charset="0"/>
              <a:cs typeface="+mn-cs"/>
            </a:endParaRPr>
          </a:p>
          <a:p>
            <a:pPr marL="0" indent="0">
              <a:buNone/>
            </a:pPr>
            <a:r>
              <a:rPr lang="ru-RU" sz="1800" kern="1200" dirty="0">
                <a:latin typeface="Calibri" pitchFamily="34" charset="0"/>
                <a:cs typeface="+mn-cs"/>
              </a:rPr>
              <a:t>Напишите год, когда был установлен памятник?</a:t>
            </a:r>
          </a:p>
          <a:p>
            <a:pPr marL="0" indent="0">
              <a:buNone/>
            </a:pPr>
            <a:endParaRPr lang="ru-RU" sz="1800" kern="1200" dirty="0">
              <a:latin typeface="Calibri" pitchFamily="34" charset="0"/>
              <a:cs typeface="+mn-cs"/>
            </a:endParaRPr>
          </a:p>
          <a:p>
            <a:pPr marL="0" indent="0">
              <a:buNone/>
            </a:pPr>
            <a:r>
              <a:rPr lang="ru-RU" sz="1800" kern="1200" dirty="0">
                <a:latin typeface="Calibri" pitchFamily="34" charset="0"/>
                <a:cs typeface="+mn-cs"/>
              </a:rPr>
              <a:t>Назовите фамилии авторов памятника (скульптора и архитектора).</a:t>
            </a:r>
          </a:p>
          <a:p>
            <a:pPr marL="0" indent="0">
              <a:buNone/>
            </a:pPr>
            <a:endParaRPr lang="ru-RU" sz="1800" kern="1200" dirty="0">
              <a:latin typeface="Calibri" pitchFamily="34" charset="0"/>
              <a:cs typeface="+mn-cs"/>
            </a:endParaRPr>
          </a:p>
          <a:p>
            <a:pPr marL="0" indent="0">
              <a:buNone/>
            </a:pPr>
            <a:r>
              <a:rPr lang="ru-RU" sz="1800" kern="1200" dirty="0">
                <a:latin typeface="Calibri" pitchFamily="34" charset="0"/>
                <a:cs typeface="+mn-cs"/>
              </a:rPr>
              <a:t>В каком месте города поставлен памятник? Почему он находится именно здесь?</a:t>
            </a:r>
          </a:p>
          <a:p>
            <a:pPr marL="0" indent="0">
              <a:buNone/>
            </a:pPr>
            <a:endParaRPr lang="ru-RU" sz="1800" kern="1200" dirty="0">
              <a:latin typeface="Calibri" pitchFamily="34" charset="0"/>
              <a:cs typeface="+mn-cs"/>
            </a:endParaRPr>
          </a:p>
          <a:p>
            <a:pPr marL="0" indent="0">
              <a:buNone/>
            </a:pPr>
            <a:r>
              <a:rPr lang="ru-RU" sz="1800" kern="1200" dirty="0">
                <a:latin typeface="Calibri" pitchFamily="34" charset="0"/>
                <a:cs typeface="+mn-cs"/>
              </a:rPr>
              <a:t>Почему было решено установить памятник этому человеку?</a:t>
            </a:r>
          </a:p>
          <a:p>
            <a:pPr marL="0" indent="0">
              <a:buNone/>
            </a:pPr>
            <a:br>
              <a:rPr lang="ru-RU" sz="1800" kern="1200" dirty="0">
                <a:latin typeface="Calibri" pitchFamily="34" charset="0"/>
                <a:cs typeface="+mn-cs"/>
              </a:rPr>
            </a:br>
            <a:endParaRPr lang="ru-RU" sz="1800" kern="1200" dirty="0">
              <a:latin typeface="Calibri" pitchFamily="34" charset="0"/>
              <a:cs typeface="+mn-cs"/>
            </a:endParaRPr>
          </a:p>
          <a:p>
            <a:pPr marL="0" indent="0">
              <a:buNone/>
            </a:pPr>
            <a:endParaRPr lang="ru-RU" sz="1800" kern="1200" dirty="0">
              <a:latin typeface="Calibri" pitchFamily="34" charset="0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0A6ECE-09C2-4197-84D1-DE93A8D76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03" y="2531035"/>
            <a:ext cx="4592341" cy="344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485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54B5D9-03CA-4099-AE8B-8DD779117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Герой: место</a:t>
            </a:r>
            <a:r>
              <a:rPr lang="ru-RU"/>
              <a:t>, время, </a:t>
            </a:r>
            <a:r>
              <a:rPr lang="ru-RU" dirty="0"/>
              <a:t>память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0A6ECE-09C2-4197-84D1-DE93A8D76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42" y="2238683"/>
            <a:ext cx="4592341" cy="3444256"/>
          </a:xfrm>
          <a:prstGeom prst="rect">
            <a:avLst/>
          </a:prstGeom>
        </p:spPr>
      </p:pic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4E50C1F6-DACE-4261-AB38-75146CB8E1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300218"/>
              </p:ext>
            </p:extLst>
          </p:nvPr>
        </p:nvGraphicFramePr>
        <p:xfrm>
          <a:off x="5051502" y="1673132"/>
          <a:ext cx="6786486" cy="49176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770">
                  <a:extLst>
                    <a:ext uri="{9D8B030D-6E8A-4147-A177-3AD203B41FA5}">
                      <a16:colId xmlns:a16="http://schemas.microsoft.com/office/drawing/2014/main" val="759901698"/>
                    </a:ext>
                  </a:extLst>
                </a:gridCol>
                <a:gridCol w="3861869">
                  <a:extLst>
                    <a:ext uri="{9D8B030D-6E8A-4147-A177-3AD203B41FA5}">
                      <a16:colId xmlns:a16="http://schemas.microsoft.com/office/drawing/2014/main" val="1521267520"/>
                    </a:ext>
                  </a:extLst>
                </a:gridCol>
                <a:gridCol w="2628847">
                  <a:extLst>
                    <a:ext uri="{9D8B030D-6E8A-4147-A177-3AD203B41FA5}">
                      <a16:colId xmlns:a16="http://schemas.microsoft.com/office/drawing/2014/main" val="1041113843"/>
                    </a:ext>
                  </a:extLst>
                </a:gridCol>
              </a:tblGrid>
              <a:tr h="2894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</a:rPr>
                        <a:t> 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Критерии</a:t>
                      </a:r>
                      <a:endParaRPr lang="ru-RU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Баллы</a:t>
                      </a:r>
                      <a:endParaRPr lang="ru-RU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62395028"/>
                  </a:ext>
                </a:extLst>
              </a:tr>
              <a:tr h="2894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</a:rPr>
                        <a:t>1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г. Красноярск</a:t>
                      </a:r>
                      <a:endParaRPr lang="ru-RU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1 балл</a:t>
                      </a:r>
                      <a:endParaRPr lang="ru-RU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82937546"/>
                  </a:ext>
                </a:extLst>
              </a:tr>
              <a:tr h="2894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</a:rPr>
                        <a:t>2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Андрей Дубенский</a:t>
                      </a:r>
                      <a:endParaRPr lang="ru-RU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1 балл</a:t>
                      </a:r>
                      <a:endParaRPr lang="ru-RU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52589898"/>
                  </a:ext>
                </a:extLst>
              </a:tr>
              <a:tr h="2894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</a:rPr>
                        <a:t>3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1997 год</a:t>
                      </a:r>
                      <a:endParaRPr lang="ru-RU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1 балл</a:t>
                      </a:r>
                      <a:endParaRPr lang="ru-RU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36507762"/>
                  </a:ext>
                </a:extLst>
              </a:tr>
              <a:tr h="5923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</a:rPr>
                        <a:t>4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скульптор Владимир Гирич и архитектор Михаил Меркулов</a:t>
                      </a:r>
                      <a:endParaRPr lang="ru-RU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2 балла, по 1 баллу за каждую фамилию</a:t>
                      </a:r>
                      <a:endParaRPr lang="ru-RU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64405510"/>
                  </a:ext>
                </a:extLst>
              </a:tr>
              <a:tr h="21067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</a:rPr>
                        <a:t>5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Памятник Андрею Дубенскому установлен на краю 5-й террасы с видом на место слияния Качи и Енисея, в том месте, где, по сведениям летописей, атаман писал письмо в Москву с сообщением, что выбранное им место красиво и стратегически подходит для возведения острога. </a:t>
                      </a:r>
                      <a:endParaRPr lang="ru-RU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2 балла за подробный ответ;</a:t>
                      </a:r>
                      <a:endParaRPr lang="ru-RU" sz="1200" kern="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1 балл за неполный ответ</a:t>
                      </a:r>
                      <a:endParaRPr lang="ru-RU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63149669"/>
                  </a:ext>
                </a:extLst>
              </a:tr>
              <a:tr h="5923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</a:rPr>
                        <a:t>6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effectLst/>
                        </a:rPr>
                        <a:t>Андрей Дубенский является основателем острога Красный Яр (основатель Красноярска)</a:t>
                      </a:r>
                      <a:endParaRPr lang="ru-RU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1 балл</a:t>
                      </a:r>
                      <a:endParaRPr lang="ru-RU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75055913"/>
                  </a:ext>
                </a:extLst>
              </a:tr>
              <a:tr h="2894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</a:rPr>
                        <a:t> 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Всего</a:t>
                      </a:r>
                      <a:endParaRPr lang="ru-RU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effectLst/>
                        </a:rPr>
                        <a:t>8 баллов</a:t>
                      </a:r>
                      <a:endParaRPr lang="ru-RU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46926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0197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F1D17-51E4-4E00-B71B-25561DA02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Сибирская кухня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E173BC7-E7F1-4E99-A155-808306863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816" y="2698595"/>
            <a:ext cx="4101267" cy="273417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D654D4A-2C3E-4BB6-A1A6-09CE296B2940}"/>
              </a:ext>
            </a:extLst>
          </p:cNvPr>
          <p:cNvSpPr/>
          <p:nvPr/>
        </p:nvSpPr>
        <p:spPr>
          <a:xfrm>
            <a:off x="5267093" y="2384687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YS Text"/>
              </a:rPr>
              <a:t>Задание:</a:t>
            </a:r>
          </a:p>
          <a:p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YS Text"/>
              </a:rPr>
              <a:t>Ребята, составьте меню обеда из традиционных блюд сибиряков. Меню состоит из: закуски, первого блюда, второго блюда и напитка. В окна для ответов вставьте фото блюда, напишите его название и перечислите ингредиентов, из которого оно состоит.</a:t>
            </a:r>
          </a:p>
          <a:p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YS Text"/>
              </a:rPr>
              <a:t>Ответьте на вопрос:</a:t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YS Text"/>
              </a:rPr>
              <a:t>Чем был обусловлен такой набор блюд в вашем меню?</a:t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YS Text"/>
              </a:rPr>
              <a:t>Задание выполняется командой. Ответ заполняет один участник команды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0942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F1D17-51E4-4E00-B71B-25561DA02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Сибирская кухня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E173BC7-E7F1-4E99-A155-808306863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816" y="2698595"/>
            <a:ext cx="4101267" cy="2734178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C3F4D84-7303-4B11-8D28-68EBFCDAE41A}"/>
              </a:ext>
            </a:extLst>
          </p:cNvPr>
          <p:cNvSpPr/>
          <p:nvPr/>
        </p:nvSpPr>
        <p:spPr>
          <a:xfrm>
            <a:off x="4977162" y="1266729"/>
            <a:ext cx="705608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Закуска</a:t>
            </a:r>
          </a:p>
          <a:p>
            <a:endParaRPr lang="ru-RU" sz="1600" dirty="0"/>
          </a:p>
          <a:p>
            <a:r>
              <a:rPr lang="ru-RU" sz="1600" dirty="0"/>
              <a:t>Первое блюдо</a:t>
            </a:r>
          </a:p>
          <a:p>
            <a:endParaRPr lang="ru-RU" sz="1600" dirty="0"/>
          </a:p>
          <a:p>
            <a:r>
              <a:rPr lang="ru-RU" sz="1600" dirty="0"/>
              <a:t>Второе блюдо</a:t>
            </a:r>
          </a:p>
          <a:p>
            <a:endParaRPr lang="ru-RU" sz="1600" dirty="0"/>
          </a:p>
          <a:p>
            <a:r>
              <a:rPr lang="ru-RU" sz="1600" dirty="0"/>
              <a:t>Напиток</a:t>
            </a:r>
          </a:p>
          <a:p>
            <a:endParaRPr lang="ru-RU" sz="1600" dirty="0"/>
          </a:p>
          <a:p>
            <a:r>
              <a:rPr lang="ru-RU" sz="1600" dirty="0">
                <a:solidFill>
                  <a:srgbClr val="000000"/>
                </a:solidFill>
                <a:latin typeface="YS Text"/>
              </a:rPr>
              <a:t>Ответьте на вопрос:</a:t>
            </a:r>
            <a:br>
              <a:rPr lang="ru-RU" sz="1600" dirty="0"/>
            </a:br>
            <a:r>
              <a:rPr lang="ru-RU" sz="1600" dirty="0">
                <a:solidFill>
                  <a:srgbClr val="000000"/>
                </a:solidFill>
                <a:latin typeface="YS Text"/>
              </a:rPr>
              <a:t>Чем был обусловлен такой набор блюд в вашем меню?</a:t>
            </a:r>
            <a:br>
              <a:rPr lang="ru-RU" sz="1600" dirty="0"/>
            </a:br>
            <a:r>
              <a:rPr lang="ru-RU" sz="1600" dirty="0">
                <a:solidFill>
                  <a:srgbClr val="000000"/>
                </a:solidFill>
                <a:latin typeface="YS Text"/>
              </a:rPr>
              <a:t>Задание выполняется командой. Ответ заполняет один участник команды</a:t>
            </a:r>
            <a:endParaRPr lang="ru-RU" sz="1600" b="1" dirty="0"/>
          </a:p>
          <a:p>
            <a:endParaRPr lang="ru-RU" sz="1400" b="1" dirty="0"/>
          </a:p>
          <a:p>
            <a:endParaRPr lang="ru-RU" sz="1400" b="1" dirty="0"/>
          </a:p>
          <a:p>
            <a:r>
              <a:rPr lang="ru-RU" sz="1400" b="1" dirty="0"/>
              <a:t>Ссылки для поиска ответов:</a:t>
            </a:r>
          </a:p>
          <a:p>
            <a:r>
              <a:rPr lang="ru-RU" sz="1400" dirty="0"/>
              <a:t>Гастрономическая карта Красноярского края// </a:t>
            </a:r>
            <a:r>
              <a:rPr lang="ru-RU" sz="1400" dirty="0">
                <a:hlinkClick r:id="rId3"/>
              </a:rPr>
              <a:t>https://visitsiberia.info/gastronomicheskaya-karta-krasnoyarskogo-kraya.html</a:t>
            </a:r>
            <a:endParaRPr lang="ru-RU" sz="1400" dirty="0"/>
          </a:p>
          <a:p>
            <a:r>
              <a:rPr lang="ru-RU" sz="1400" dirty="0"/>
              <a:t>Это гастрономическая карта Красноярского края, созданная Сибирской Ассоциацией Гостеприимства по итогам многолетнего опыта работы на рынке. На ней отмечены места, где производят самые качественные и вкусные продукты, ставшие визитными карточками нашего региона. Мы познакомим вас с 10-кой лучших из лучших.</a:t>
            </a:r>
          </a:p>
          <a:p>
            <a:r>
              <a:rPr lang="ru-RU" sz="1400" dirty="0"/>
              <a:t>10 рецептов Енисейской кухни </a:t>
            </a:r>
            <a:r>
              <a:rPr lang="ru-RU" sz="1400" dirty="0">
                <a:hlinkClick r:id="rId4"/>
              </a:rPr>
              <a:t>https://visitsiberia.info/10-reczeptov-blyud-enisejskoj-kuxni.html</a:t>
            </a:r>
            <a:endParaRPr lang="ru-RU" sz="1400" dirty="0"/>
          </a:p>
          <a:p>
            <a:r>
              <a:rPr lang="ru-RU" sz="1400" dirty="0"/>
              <a:t>Традиционные сибирские напитки </a:t>
            </a:r>
            <a:r>
              <a:rPr lang="ru-RU" sz="1400" dirty="0">
                <a:hlinkClick r:id="rId5"/>
              </a:rPr>
              <a:t>https://visitsiberia.info/tradiczionnyie-sibirskie-napitki.html</a:t>
            </a:r>
            <a:endParaRPr lang="ru-RU" sz="1400" dirty="0"/>
          </a:p>
          <a:p>
            <a:r>
              <a:rPr lang="ru-RU" sz="1400" dirty="0"/>
              <a:t>«Пельмени, пироги и кирпичный чай»: что больше всего любили есть в Сибири до революции и сколько это стоило. Строганина, праздничные «снежки» и огурцы с медом //https://newslab.ru/article/1083562</a:t>
            </a:r>
          </a:p>
        </p:txBody>
      </p:sp>
    </p:spTree>
    <p:extLst>
      <p:ext uri="{BB962C8B-B14F-4D97-AF65-F5344CB8AC3E}">
        <p14:creationId xmlns:p14="http://schemas.microsoft.com/office/powerpoint/2010/main" val="1421471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F1D17-51E4-4E00-B71B-25561DA02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Сибирская кухня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E173BC7-E7F1-4E99-A155-808306863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2776654"/>
            <a:ext cx="4101267" cy="2734178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9608F167-13B8-4157-8A7F-8B3256C057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781397"/>
              </p:ext>
            </p:extLst>
          </p:nvPr>
        </p:nvGraphicFramePr>
        <p:xfrm>
          <a:off x="4861932" y="1633029"/>
          <a:ext cx="7026351" cy="51918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12799">
                  <a:extLst>
                    <a:ext uri="{9D8B030D-6E8A-4147-A177-3AD203B41FA5}">
                      <a16:colId xmlns:a16="http://schemas.microsoft.com/office/drawing/2014/main" val="3690818265"/>
                    </a:ext>
                  </a:extLst>
                </a:gridCol>
                <a:gridCol w="3513552">
                  <a:extLst>
                    <a:ext uri="{9D8B030D-6E8A-4147-A177-3AD203B41FA5}">
                      <a16:colId xmlns:a16="http://schemas.microsoft.com/office/drawing/2014/main" val="7715029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effectLst/>
                        </a:rPr>
                        <a:t>Критерии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>
                          <a:effectLst/>
                        </a:rPr>
                        <a:t>Баллы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8867755"/>
                  </a:ext>
                </a:extLst>
              </a:tr>
              <a:tr h="7490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>
                          <a:effectLst/>
                        </a:rPr>
                        <a:t>Закуска: размещена фотография, дано название и список ингредиентов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>
                          <a:effectLst/>
                        </a:rPr>
                        <a:t>Максимально 3 балла. За каждую позицию по 1 баллу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2395083"/>
                  </a:ext>
                </a:extLst>
              </a:tr>
              <a:tr h="7490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>
                          <a:effectLst/>
                        </a:rPr>
                        <a:t>Первое блюдо: размещена фотография, дано название и список ингредиентов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effectLst/>
                        </a:rPr>
                        <a:t>Максимально 3 балла. За каждую позицию по 1 баллу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9118407"/>
                  </a:ext>
                </a:extLst>
              </a:tr>
              <a:tr h="7490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>
                          <a:effectLst/>
                        </a:rPr>
                        <a:t>Второе блюдо: размещена фотография, дано название и список ингредиентов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effectLst/>
                        </a:rPr>
                        <a:t>Максимально 3 балла. За каждую позицию по 1 баллу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3581291"/>
                  </a:ext>
                </a:extLst>
              </a:tr>
              <a:tr h="7490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>
                          <a:effectLst/>
                        </a:rPr>
                        <a:t>Напиток: размещена фотография, дано название и список ингредиентов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>
                          <a:effectLst/>
                        </a:rPr>
                        <a:t>Максимально 3 балла. За каждую позицию по 1 баллу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2935444"/>
                  </a:ext>
                </a:extLst>
              </a:tr>
              <a:tr h="10025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>
                          <a:effectLst/>
                        </a:rPr>
                        <a:t>Объяснен набор блюд. В объяснении прослеживается связь с занятиями сибиряков, с сибирской природой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>
                          <a:effectLst/>
                        </a:rPr>
                        <a:t>3 балла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4751228"/>
                  </a:ext>
                </a:extLst>
              </a:tr>
              <a:tr h="2422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effectLst/>
                        </a:rPr>
                        <a:t>Всего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effectLst/>
                        </a:rPr>
                        <a:t>15 максимально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4969422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00B9D23F-6DAA-4443-8060-1E7046AF0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7824" y="2110365"/>
            <a:ext cx="18473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408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9C44B3-7424-4839-9B6D-2FAC8276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Путеводитель по родному городу/селу*** 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BA270EA-17B8-497D-85E1-7CD608FE7ABB}"/>
              </a:ext>
            </a:extLst>
          </p:cNvPr>
          <p:cNvSpPr/>
          <p:nvPr/>
        </p:nvSpPr>
        <p:spPr>
          <a:xfrm>
            <a:off x="4986453" y="1104900"/>
            <a:ext cx="7205547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Задание.</a:t>
            </a:r>
          </a:p>
          <a:p>
            <a:r>
              <a:rPr lang="ru-RU" dirty="0"/>
              <a:t>Уважаемые участники. Вы подошли к финалу! Для завершения квеста Вам необходимо составить путеводитель по достопримечательностям вашего города/села для своих друзей, которые приезжают в вам в гости.</a:t>
            </a:r>
          </a:p>
          <a:p>
            <a:endParaRPr lang="ru-RU" dirty="0"/>
          </a:p>
          <a:p>
            <a:r>
              <a:rPr lang="ru-RU" dirty="0"/>
              <a:t>В путеводителе необходимо отразить две достопримечательности вашего города/поселка. Другими словами, коротко рассказать о главных достопримечательностях места, где вы живете (по вашему выбору). Это может быть исторический памятник, историческое здание, природное место, современная локация отдыха, природный парк или заповедник, градообразующее предприятие и т.п.</a:t>
            </a:r>
          </a:p>
          <a:p>
            <a:endParaRPr lang="ru-RU" dirty="0"/>
          </a:p>
          <a:p>
            <a:r>
              <a:rPr lang="ru-RU" dirty="0"/>
              <a:t>В окне ответов разместите фотографию и описание достопримечательности (места). Информация должна быть содержательной и краткой (от 1-го до 4-х фактов) При описании называем: название достопримечательности, создателей (если есть), особенности, значение.</a:t>
            </a:r>
          </a:p>
          <a:p>
            <a:endParaRPr lang="ru-RU" dirty="0"/>
          </a:p>
          <a:p>
            <a:r>
              <a:rPr lang="ru-RU" dirty="0"/>
              <a:t>*** Станция 5 - это задание повышенной сложности. </a:t>
            </a:r>
          </a:p>
          <a:p>
            <a:endParaRPr lang="ru-RU" dirty="0"/>
          </a:p>
          <a:p>
            <a:r>
              <a:rPr lang="ru-RU" dirty="0"/>
              <a:t>Выполняется всеми участниками команды. Ответы вносит один участник команды.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EAFA730-9EEB-4DF9-AC0D-B5E8726AA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70" y="2547085"/>
            <a:ext cx="4796883" cy="319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876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0ACFD4-4CFB-4413-8C88-D6748799A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5FDE394-C804-4474-90CB-E3FD19405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391" y="2617684"/>
            <a:ext cx="3468925" cy="34445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122C78-121C-4C18-978D-4FEC0D1C1A36}"/>
              </a:ext>
            </a:extLst>
          </p:cNvPr>
          <p:cNvSpPr txBox="1"/>
          <p:nvPr/>
        </p:nvSpPr>
        <p:spPr>
          <a:xfrm>
            <a:off x="4895385" y="2732048"/>
            <a:ext cx="598820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Квест состоит из 5 станций:</a:t>
            </a:r>
          </a:p>
          <a:p>
            <a:endParaRPr lang="ru-RU" sz="2800" b="1" dirty="0"/>
          </a:p>
          <a:p>
            <a:r>
              <a:rPr lang="ru-RU" sz="2400" dirty="0"/>
              <a:t>«Города красноярского края»</a:t>
            </a:r>
          </a:p>
          <a:p>
            <a:r>
              <a:rPr lang="ru-RU" sz="2400" dirty="0"/>
              <a:t>«Природа Красноярского края»</a:t>
            </a:r>
          </a:p>
          <a:p>
            <a:r>
              <a:rPr lang="ru-RU" sz="2400" dirty="0"/>
              <a:t>«Герой: место, место, память»</a:t>
            </a:r>
          </a:p>
          <a:p>
            <a:r>
              <a:rPr lang="ru-RU" sz="2400" dirty="0"/>
              <a:t>«Сибирская кухня»</a:t>
            </a:r>
          </a:p>
          <a:p>
            <a:r>
              <a:rPr lang="ru-RU" sz="2400" dirty="0"/>
              <a:t>«Путеводитель по родному городу/селу»***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2816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9C44B3-7424-4839-9B6D-2FAC8276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Путеводитель по родному городу/селу*** 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EAFA730-9EEB-4DF9-AC0D-B5E8726AA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70" y="2547085"/>
            <a:ext cx="4796883" cy="319792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F7AED56-4895-47A0-8C70-65B48DB811F3}"/>
              </a:ext>
            </a:extLst>
          </p:cNvPr>
          <p:cNvSpPr/>
          <p:nvPr/>
        </p:nvSpPr>
        <p:spPr>
          <a:xfrm>
            <a:off x="5512419" y="3130383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Достопримечательность 1</a:t>
            </a:r>
          </a:p>
          <a:p>
            <a:r>
              <a:rPr lang="ru-RU" dirty="0"/>
              <a:t>Фото</a:t>
            </a:r>
          </a:p>
          <a:p>
            <a:r>
              <a:rPr lang="ru-RU" dirty="0"/>
              <a:t>Информационная справка (от 1-го до 4-х фактов)</a:t>
            </a:r>
          </a:p>
          <a:p>
            <a:endParaRPr lang="ru-RU" dirty="0"/>
          </a:p>
          <a:p>
            <a:r>
              <a:rPr lang="ru-RU" dirty="0"/>
              <a:t>Достопримечательность 2</a:t>
            </a:r>
          </a:p>
          <a:p>
            <a:r>
              <a:rPr lang="ru-RU" dirty="0"/>
              <a:t>Фото</a:t>
            </a:r>
          </a:p>
          <a:p>
            <a:r>
              <a:rPr lang="ru-RU" dirty="0"/>
              <a:t>Информационная справка (от 1-го до 4-х фактов)</a:t>
            </a:r>
          </a:p>
        </p:txBody>
      </p:sp>
    </p:spTree>
    <p:extLst>
      <p:ext uri="{BB962C8B-B14F-4D97-AF65-F5344CB8AC3E}">
        <p14:creationId xmlns:p14="http://schemas.microsoft.com/office/powerpoint/2010/main" val="23561241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9C44B3-7424-4839-9B6D-2FAC8276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Путеводитель по родному городу/селу*** 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EAFA730-9EEB-4DF9-AC0D-B5E8726AA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70" y="2547085"/>
            <a:ext cx="4796883" cy="3197922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0B5129E4-12FA-43B6-93C4-1FFA48C11E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536041"/>
              </p:ext>
            </p:extLst>
          </p:nvPr>
        </p:nvGraphicFramePr>
        <p:xfrm>
          <a:off x="5096107" y="2547085"/>
          <a:ext cx="6906323" cy="34698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63883">
                  <a:extLst>
                    <a:ext uri="{9D8B030D-6E8A-4147-A177-3AD203B41FA5}">
                      <a16:colId xmlns:a16="http://schemas.microsoft.com/office/drawing/2014/main" val="483252641"/>
                    </a:ext>
                  </a:extLst>
                </a:gridCol>
                <a:gridCol w="3542440">
                  <a:extLst>
                    <a:ext uri="{9D8B030D-6E8A-4147-A177-3AD203B41FA5}">
                      <a16:colId xmlns:a16="http://schemas.microsoft.com/office/drawing/2014/main" val="30021863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>
                          <a:effectLst/>
                        </a:rPr>
                        <a:t>Критерии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>
                          <a:effectLst/>
                        </a:rPr>
                        <a:t>Баллы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59993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>
                          <a:effectLst/>
                        </a:rPr>
                        <a:t>Достопримечательность 1: размещена фотография, в описании названо до 4 фактов (название, авторы, особенности, значение,)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>
                          <a:effectLst/>
                        </a:rPr>
                        <a:t>Максимально 5 баллов. За каждую позицию по 1 баллу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985890"/>
                  </a:ext>
                </a:extLst>
              </a:tr>
              <a:tr h="984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>
                          <a:effectLst/>
                        </a:rPr>
                        <a:t>Достопримечательность 2: размещена фотография, в описании названо до 4 фактов (название, авторы, особенности, значение)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>
                          <a:effectLst/>
                        </a:rPr>
                        <a:t>Максимально 5 баллов. За каждую позицию по 1 баллу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56330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effectLst/>
                        </a:rPr>
                        <a:t>Всего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effectLst/>
                        </a:rPr>
                        <a:t>10 максимально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27432617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BE6D2251-525A-459E-9519-93226AA6B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4731" y="2370296"/>
            <a:ext cx="18473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337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Прямоугольник 2"/>
          <p:cNvSpPr>
            <a:spLocks noChangeArrowheads="1"/>
          </p:cNvSpPr>
          <p:nvPr/>
        </p:nvSpPr>
        <p:spPr bwMode="auto">
          <a:xfrm>
            <a:off x="2927350" y="203200"/>
            <a:ext cx="77406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chemeClr val="bg1"/>
                </a:solidFill>
              </a:rPr>
              <a:t> </a:t>
            </a:r>
            <a:endParaRPr lang="ru-RU" altLang="ru-RU" sz="2400">
              <a:solidFill>
                <a:schemeClr val="bg1"/>
              </a:solidFill>
            </a:endParaRPr>
          </a:p>
        </p:txBody>
      </p:sp>
      <p:pic>
        <p:nvPicPr>
          <p:cNvPr id="13" name="Picture 2" descr="C:\Users\zalega\Desktop\Красноярск 2015\Рисунки\Top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1947351" y="1370629"/>
            <a:ext cx="9153159" cy="464756"/>
          </a:xfrm>
          <a:prstGeom prst="rect">
            <a:avLst/>
          </a:prstGeom>
          <a:noFill/>
        </p:spPr>
      </p:pic>
      <p:sp>
        <p:nvSpPr>
          <p:cNvPr id="37893" name="TextBox 9"/>
          <p:cNvSpPr txBox="1">
            <a:spLocks noChangeArrowheads="1"/>
          </p:cNvSpPr>
          <p:nvPr/>
        </p:nvSpPr>
        <p:spPr bwMode="auto">
          <a:xfrm>
            <a:off x="3604670" y="3386138"/>
            <a:ext cx="51101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ru-RU" altLang="ru-RU" sz="3600" dirty="0">
                <a:solidFill>
                  <a:srgbClr val="E75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</a:p>
        </p:txBody>
      </p:sp>
      <p:pic>
        <p:nvPicPr>
          <p:cNvPr id="37894" name="Рисунок 7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13" y="4557713"/>
            <a:ext cx="2438400" cy="281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4A7E42-183B-46CD-93FA-8BA7C6845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Города Красноярского края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A017550-5D53-4476-9C50-7742B783E5C4}"/>
              </a:ext>
            </a:extLst>
          </p:cNvPr>
          <p:cNvSpPr/>
          <p:nvPr/>
        </p:nvSpPr>
        <p:spPr>
          <a:xfrm>
            <a:off x="5698274" y="1835373"/>
            <a:ext cx="593988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Задание:</a:t>
            </a:r>
          </a:p>
          <a:p>
            <a:r>
              <a:rPr lang="ru-RU" dirty="0"/>
              <a:t>Уважаемые участники квеста. Перед вами ребусы, в которых скрыты названия городов Красноярского края.</a:t>
            </a:r>
          </a:p>
          <a:p>
            <a:r>
              <a:rPr lang="ru-RU" dirty="0"/>
              <a:t>Ваша задача – разгадать эти ребусы и узнать, какие города скрываются за ними.</a:t>
            </a:r>
          </a:p>
          <a:p>
            <a:r>
              <a:rPr lang="ru-RU" dirty="0"/>
              <a:t>Разгаданные названия помогут вам продвинуться дальше по маршруту квеста и открыть новые страницы истории Красноярского края.</a:t>
            </a:r>
          </a:p>
          <a:p>
            <a:r>
              <a:rPr lang="ru-RU" dirty="0"/>
              <a:t>Удачи! </a:t>
            </a:r>
          </a:p>
          <a:p>
            <a:r>
              <a:rPr lang="ru-RU" dirty="0"/>
              <a:t>Помните, каждый правильно разгаданный город приблизит вас к финишу!</a:t>
            </a:r>
          </a:p>
          <a:p>
            <a:endParaRPr lang="ru-RU" dirty="0"/>
          </a:p>
          <a:p>
            <a:r>
              <a:rPr lang="ru-RU" dirty="0"/>
              <a:t>Задание выполняется </a:t>
            </a:r>
            <a:r>
              <a:rPr lang="ru-RU" i="1" dirty="0"/>
              <a:t>индивидуально,</a:t>
            </a:r>
            <a:r>
              <a:rPr lang="ru-RU" dirty="0"/>
              <a:t> каждым участников команды.</a:t>
            </a:r>
          </a:p>
          <a:p>
            <a:endParaRPr lang="ru-RU" dirty="0"/>
          </a:p>
          <a:p>
            <a:r>
              <a:rPr lang="ru-RU" dirty="0"/>
              <a:t>За каждый правильный ответ присуждается 1 балл.</a:t>
            </a:r>
          </a:p>
          <a:p>
            <a:r>
              <a:rPr lang="ru-RU" dirty="0"/>
              <a:t>Максимальное количество баллов  - 9.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E28C577-33AC-4F19-B9D1-DE874C8E5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862" y="2704442"/>
            <a:ext cx="406717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638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4A7E42-183B-46CD-93FA-8BA7C6845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Города Красноярского края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5F688D-C44D-4CDC-AB0B-674A301EF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47" y="1307288"/>
            <a:ext cx="3654851" cy="124748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7CC05F5-F6A4-4915-80CF-F0CF060ABB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3" r="3783"/>
          <a:stretch/>
        </p:blipFill>
        <p:spPr>
          <a:xfrm>
            <a:off x="4581362" y="1315715"/>
            <a:ext cx="3645343" cy="13590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C43B092-3D33-4853-BFCD-C00701A224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627" y="3371359"/>
            <a:ext cx="3659331" cy="15247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270B1B2-AC83-431D-A2FC-81A1EBE91A4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683" t="2821" r="5320" b="-2821"/>
          <a:stretch/>
        </p:blipFill>
        <p:spPr>
          <a:xfrm>
            <a:off x="4581362" y="5588911"/>
            <a:ext cx="3692022" cy="18263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DF45943-8F27-4555-B2D6-6149472D4BB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3962"/>
          <a:stretch/>
        </p:blipFill>
        <p:spPr>
          <a:xfrm>
            <a:off x="8771333" y="3493300"/>
            <a:ext cx="3176537" cy="14114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3E7E0B4-044A-465B-9FE5-DC05382798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936" y="5712662"/>
            <a:ext cx="3692022" cy="136536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4CDF5E7-F3B5-4465-B5AC-F370CBF7CF5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681"/>
          <a:stretch/>
        </p:blipFill>
        <p:spPr>
          <a:xfrm>
            <a:off x="8771334" y="5666627"/>
            <a:ext cx="3261916" cy="14114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62DF55E-CD55-46DB-B3B2-02AAF9CF57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58022" y="3099922"/>
            <a:ext cx="3692022" cy="20692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E80DB1B-6511-4C86-9F76-1C8A5368DB8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1777" t="1791" r="14398" b="-1791"/>
          <a:stretch/>
        </p:blipFill>
        <p:spPr>
          <a:xfrm>
            <a:off x="8771333" y="1315715"/>
            <a:ext cx="3176537" cy="14114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C5BD984-CFAA-4665-A5C0-6BAE590A6F79}"/>
              </a:ext>
            </a:extLst>
          </p:cNvPr>
          <p:cNvSpPr txBox="1"/>
          <p:nvPr/>
        </p:nvSpPr>
        <p:spPr>
          <a:xfrm>
            <a:off x="78059" y="1416205"/>
            <a:ext cx="390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0678AF-6AD6-4E27-8555-06BA6832F34F}"/>
              </a:ext>
            </a:extLst>
          </p:cNvPr>
          <p:cNvSpPr txBox="1"/>
          <p:nvPr/>
        </p:nvSpPr>
        <p:spPr>
          <a:xfrm>
            <a:off x="4113902" y="1325613"/>
            <a:ext cx="390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2F1CF8-F1A0-4BAC-BF17-027050B9D68B}"/>
              </a:ext>
            </a:extLst>
          </p:cNvPr>
          <p:cNvSpPr txBox="1"/>
          <p:nvPr/>
        </p:nvSpPr>
        <p:spPr>
          <a:xfrm>
            <a:off x="8391301" y="1327484"/>
            <a:ext cx="390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585677-3F6B-410F-B8B8-3499EAB44099}"/>
              </a:ext>
            </a:extLst>
          </p:cNvPr>
          <p:cNvSpPr txBox="1"/>
          <p:nvPr/>
        </p:nvSpPr>
        <p:spPr>
          <a:xfrm>
            <a:off x="99471" y="2978356"/>
            <a:ext cx="390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CA3415-2651-4D6A-901C-94DCE47A47D4}"/>
              </a:ext>
            </a:extLst>
          </p:cNvPr>
          <p:cNvSpPr txBox="1"/>
          <p:nvPr/>
        </p:nvSpPr>
        <p:spPr>
          <a:xfrm>
            <a:off x="4133904" y="3016431"/>
            <a:ext cx="390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DA6023-EC1E-4B8D-8AF3-958B1F9E1933}"/>
              </a:ext>
            </a:extLst>
          </p:cNvPr>
          <p:cNvSpPr txBox="1"/>
          <p:nvPr/>
        </p:nvSpPr>
        <p:spPr>
          <a:xfrm>
            <a:off x="8381041" y="2978356"/>
            <a:ext cx="390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A497FFD-29FF-4C33-BFF8-40D5E99E1315}"/>
              </a:ext>
            </a:extLst>
          </p:cNvPr>
          <p:cNvSpPr txBox="1"/>
          <p:nvPr/>
        </p:nvSpPr>
        <p:spPr>
          <a:xfrm>
            <a:off x="54790" y="5219579"/>
            <a:ext cx="390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2C8F481-B97B-4F1B-A9F9-8939A85FB9D0}"/>
              </a:ext>
            </a:extLst>
          </p:cNvPr>
          <p:cNvSpPr txBox="1"/>
          <p:nvPr/>
        </p:nvSpPr>
        <p:spPr>
          <a:xfrm>
            <a:off x="4133904" y="5169196"/>
            <a:ext cx="390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A81C10A-C963-4654-B40E-0122EA12EE08}"/>
              </a:ext>
            </a:extLst>
          </p:cNvPr>
          <p:cNvSpPr txBox="1"/>
          <p:nvPr/>
        </p:nvSpPr>
        <p:spPr>
          <a:xfrm>
            <a:off x="8378741" y="5169196"/>
            <a:ext cx="390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642028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4A7E42-183B-46CD-93FA-8BA7C6845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Города Красноярского края (ответы)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5F688D-C44D-4CDC-AB0B-674A301EF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47" y="1307288"/>
            <a:ext cx="3654851" cy="124748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7CC05F5-F6A4-4915-80CF-F0CF060ABB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3" r="3783"/>
          <a:stretch/>
        </p:blipFill>
        <p:spPr>
          <a:xfrm>
            <a:off x="4581362" y="1315715"/>
            <a:ext cx="3645343" cy="13590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C43B092-3D33-4853-BFCD-C00701A224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627" y="3371359"/>
            <a:ext cx="3659331" cy="15247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270B1B2-AC83-431D-A2FC-81A1EBE91A4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683" t="2821" r="5320" b="-2821"/>
          <a:stretch/>
        </p:blipFill>
        <p:spPr>
          <a:xfrm>
            <a:off x="4581362" y="5588911"/>
            <a:ext cx="3692022" cy="18263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DF45943-8F27-4555-B2D6-6149472D4BB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3962"/>
          <a:stretch/>
        </p:blipFill>
        <p:spPr>
          <a:xfrm>
            <a:off x="8771333" y="3493300"/>
            <a:ext cx="3176537" cy="14114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3E7E0B4-044A-465B-9FE5-DC05382798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936" y="5712662"/>
            <a:ext cx="3692022" cy="136536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4CDF5E7-F3B5-4465-B5AC-F370CBF7CF5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681"/>
          <a:stretch/>
        </p:blipFill>
        <p:spPr>
          <a:xfrm>
            <a:off x="8771334" y="5666627"/>
            <a:ext cx="3261916" cy="14114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62DF55E-CD55-46DB-B3B2-02AAF9CF57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58022" y="3099922"/>
            <a:ext cx="3692022" cy="20692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E80DB1B-6511-4C86-9F76-1C8A5368DB8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1777" t="1791" r="14398" b="-1791"/>
          <a:stretch/>
        </p:blipFill>
        <p:spPr>
          <a:xfrm>
            <a:off x="8771333" y="1315715"/>
            <a:ext cx="3176537" cy="14114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7715B9-8E7A-4A89-9589-906934451D4B}"/>
              </a:ext>
            </a:extLst>
          </p:cNvPr>
          <p:cNvSpPr txBox="1"/>
          <p:nvPr/>
        </p:nvSpPr>
        <p:spPr>
          <a:xfrm>
            <a:off x="1666243" y="2593736"/>
            <a:ext cx="89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Ужур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D0AB04-17A1-4D2A-91A6-3729B0D72E75}"/>
              </a:ext>
            </a:extLst>
          </p:cNvPr>
          <p:cNvSpPr txBox="1"/>
          <p:nvPr/>
        </p:nvSpPr>
        <p:spPr>
          <a:xfrm>
            <a:off x="9794454" y="2727118"/>
            <a:ext cx="1462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Красноярск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106C13-D383-4DF6-A145-B4C53C9BE793}"/>
              </a:ext>
            </a:extLst>
          </p:cNvPr>
          <p:cNvSpPr txBox="1"/>
          <p:nvPr/>
        </p:nvSpPr>
        <p:spPr>
          <a:xfrm>
            <a:off x="5909744" y="2671597"/>
            <a:ext cx="1462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Туруханск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35B62D-9400-4EBF-B1F8-B6505342C709}"/>
              </a:ext>
            </a:extLst>
          </p:cNvPr>
          <p:cNvSpPr txBox="1"/>
          <p:nvPr/>
        </p:nvSpPr>
        <p:spPr>
          <a:xfrm>
            <a:off x="9980307" y="7068023"/>
            <a:ext cx="1462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Бородино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91EF65-3FDC-4BFE-AFF8-5BD9139C696A}"/>
              </a:ext>
            </a:extLst>
          </p:cNvPr>
          <p:cNvSpPr txBox="1"/>
          <p:nvPr/>
        </p:nvSpPr>
        <p:spPr>
          <a:xfrm>
            <a:off x="1569149" y="7100078"/>
            <a:ext cx="1462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Богучаны</a:t>
            </a:r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C841B29-D4B3-4521-8939-E0FE1E9B3CE8}"/>
              </a:ext>
            </a:extLst>
          </p:cNvPr>
          <p:cNvSpPr txBox="1"/>
          <p:nvPr/>
        </p:nvSpPr>
        <p:spPr>
          <a:xfrm>
            <a:off x="10070398" y="4984530"/>
            <a:ext cx="910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Канск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5BDAA7-3399-42D1-AD58-2262E4DE43CB}"/>
              </a:ext>
            </a:extLst>
          </p:cNvPr>
          <p:cNvSpPr txBox="1"/>
          <p:nvPr/>
        </p:nvSpPr>
        <p:spPr>
          <a:xfrm>
            <a:off x="6096000" y="7045975"/>
            <a:ext cx="1462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Кодинск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0080980-D602-42BC-AC49-EB84E4348F2F}"/>
              </a:ext>
            </a:extLst>
          </p:cNvPr>
          <p:cNvSpPr txBox="1"/>
          <p:nvPr/>
        </p:nvSpPr>
        <p:spPr>
          <a:xfrm>
            <a:off x="1380989" y="4951773"/>
            <a:ext cx="1462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Минусинск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8A9F968-9C9C-490C-8C16-1094C23204C2}"/>
              </a:ext>
            </a:extLst>
          </p:cNvPr>
          <p:cNvSpPr txBox="1"/>
          <p:nvPr/>
        </p:nvSpPr>
        <p:spPr>
          <a:xfrm>
            <a:off x="5991326" y="5138589"/>
            <a:ext cx="910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Ачинск</a:t>
            </a:r>
          </a:p>
        </p:txBody>
      </p:sp>
    </p:spTree>
    <p:extLst>
      <p:ext uri="{BB962C8B-B14F-4D97-AF65-F5344CB8AC3E}">
        <p14:creationId xmlns:p14="http://schemas.microsoft.com/office/powerpoint/2010/main" val="1828149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4A7E42-183B-46CD-93FA-8BA7C6845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Природа Красноярского края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A017550-5D53-4476-9C50-7742B783E5C4}"/>
              </a:ext>
            </a:extLst>
          </p:cNvPr>
          <p:cNvSpPr/>
          <p:nvPr/>
        </p:nvSpPr>
        <p:spPr>
          <a:xfrm>
            <a:off x="5731729" y="2061057"/>
            <a:ext cx="59398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Задание:</a:t>
            </a:r>
          </a:p>
          <a:p>
            <a:r>
              <a:rPr lang="ru-RU" dirty="0"/>
              <a:t>Продолжаем знакомиться с Красноярским краем!</a:t>
            </a:r>
          </a:p>
          <a:p>
            <a:r>
              <a:rPr lang="ru-RU" dirty="0"/>
              <a:t>Перед вами 3 блока с вопросами:</a:t>
            </a:r>
          </a:p>
          <a:p>
            <a:pPr marL="342900" indent="-342900">
              <a:buAutoNum type="arabicPeriod"/>
            </a:pPr>
            <a:r>
              <a:rPr lang="ru-RU" dirty="0"/>
              <a:t>Реки и озера Красноярского края</a:t>
            </a:r>
          </a:p>
          <a:p>
            <a:pPr marL="342900" indent="-342900">
              <a:buAutoNum type="arabicPeriod"/>
            </a:pPr>
            <a:r>
              <a:rPr lang="ru-RU" dirty="0"/>
              <a:t>Животные Красноярского края</a:t>
            </a:r>
          </a:p>
          <a:p>
            <a:pPr marL="342900" indent="-342900">
              <a:buAutoNum type="arabicPeriod"/>
            </a:pPr>
            <a:r>
              <a:rPr lang="ru-RU" dirty="0"/>
              <a:t>Растения Красноярского края</a:t>
            </a:r>
          </a:p>
          <a:p>
            <a:endParaRPr lang="ru-RU" dirty="0"/>
          </a:p>
          <a:p>
            <a:r>
              <a:rPr lang="ru-RU" dirty="0"/>
              <a:t>Вы можете отвечать на вопросы последовательно, а можете их пропускать и переходить на другой блок. </a:t>
            </a:r>
          </a:p>
          <a:p>
            <a:endParaRPr lang="ru-RU" dirty="0"/>
          </a:p>
          <a:p>
            <a:r>
              <a:rPr lang="ru-RU" dirty="0"/>
              <a:t>Задание выполняется индивидуально</a:t>
            </a:r>
          </a:p>
          <a:p>
            <a:endParaRPr lang="ru-RU" dirty="0"/>
          </a:p>
          <a:p>
            <a:r>
              <a:rPr lang="ru-RU" dirty="0"/>
              <a:t>За каждый правильный ответ присуждается 1 балл.</a:t>
            </a:r>
          </a:p>
          <a:p>
            <a:r>
              <a:rPr lang="ru-RU" dirty="0"/>
              <a:t>Максимальное количество баллов  - 16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47A36FA-92BB-4BC1-9644-43ED07AC9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131" y="2929944"/>
            <a:ext cx="4590583" cy="306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754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4A7E42-183B-46CD-93FA-8BA7C6845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Природа Красноярского края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A017550-5D53-4476-9C50-7742B783E5C4}"/>
              </a:ext>
            </a:extLst>
          </p:cNvPr>
          <p:cNvSpPr/>
          <p:nvPr/>
        </p:nvSpPr>
        <p:spPr>
          <a:xfrm>
            <a:off x="5319131" y="1927242"/>
            <a:ext cx="641938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Реки и озера Красноярского края</a:t>
            </a:r>
          </a:p>
          <a:p>
            <a:endParaRPr lang="ru-RU" dirty="0"/>
          </a:p>
          <a:p>
            <a:r>
              <a:rPr lang="ru-RU" dirty="0"/>
              <a:t>Название какого озера края состоит из двух одинаковых слогов?</a:t>
            </a:r>
          </a:p>
          <a:p>
            <a:endParaRPr lang="ru-RU" dirty="0"/>
          </a:p>
          <a:p>
            <a:r>
              <a:rPr lang="ru-RU" dirty="0"/>
              <a:t>Что за озеро такое состоит из двух слогов.</a:t>
            </a:r>
            <a:br>
              <a:rPr lang="ru-RU" dirty="0"/>
            </a:br>
            <a:r>
              <a:rPr lang="ru-RU" dirty="0"/>
              <a:t>В первом слоге – гласный звук,</a:t>
            </a:r>
            <a:br>
              <a:rPr lang="ru-RU" dirty="0"/>
            </a:br>
            <a:r>
              <a:rPr lang="ru-RU" dirty="0"/>
              <a:t>Во втором – живет якут?</a:t>
            </a:r>
          </a:p>
          <a:p>
            <a:endParaRPr lang="ru-RU" dirty="0"/>
          </a:p>
          <a:p>
            <a:r>
              <a:rPr lang="ru-RU" dirty="0"/>
              <a:t>Какую реку образно называют "дочерью Байкала"?</a:t>
            </a:r>
          </a:p>
          <a:p>
            <a:endParaRPr lang="ru-RU" dirty="0"/>
          </a:p>
          <a:p>
            <a:r>
              <a:rPr lang="ru-RU" dirty="0"/>
              <a:t>В названии какой реки края можно вставить согласную букву, чтобы получить название духового инструмента?</a:t>
            </a:r>
          </a:p>
          <a:p>
            <a:endParaRPr lang="ru-RU" dirty="0"/>
          </a:p>
          <a:p>
            <a:r>
              <a:rPr lang="ru-RU" dirty="0"/>
              <a:t>В какое море впадает Енисей?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736518F-7D14-40FC-BECC-6031269E9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032" y="2658578"/>
            <a:ext cx="4650836" cy="260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136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4A7E42-183B-46CD-93FA-8BA7C6845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Природа Красноярского края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A017550-5D53-4476-9C50-7742B783E5C4}"/>
              </a:ext>
            </a:extLst>
          </p:cNvPr>
          <p:cNvSpPr/>
          <p:nvPr/>
        </p:nvSpPr>
        <p:spPr>
          <a:xfrm>
            <a:off x="5386579" y="1548101"/>
            <a:ext cx="641938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Реки и озера Красноярского края</a:t>
            </a:r>
          </a:p>
          <a:p>
            <a:endParaRPr lang="ru-RU" dirty="0"/>
          </a:p>
          <a:p>
            <a:r>
              <a:rPr lang="ru-RU" dirty="0"/>
              <a:t>Название какого озера края состоит из двух одинаковых слогов?</a:t>
            </a:r>
          </a:p>
          <a:p>
            <a:r>
              <a:rPr lang="ru-RU" dirty="0"/>
              <a:t>(Ответ: </a:t>
            </a:r>
            <a:r>
              <a:rPr lang="ru-RU" dirty="0" err="1"/>
              <a:t>Виви</a:t>
            </a:r>
            <a:r>
              <a:rPr lang="ru-RU" dirty="0"/>
              <a:t>)</a:t>
            </a:r>
          </a:p>
          <a:p>
            <a:endParaRPr lang="ru-RU" dirty="0"/>
          </a:p>
          <a:p>
            <a:r>
              <a:rPr lang="ru-RU" dirty="0"/>
              <a:t>Что за озеро такое состоит из двух слогов.</a:t>
            </a:r>
            <a:br>
              <a:rPr lang="ru-RU" dirty="0"/>
            </a:br>
            <a:r>
              <a:rPr lang="ru-RU" dirty="0"/>
              <a:t>В первом слоге – гласный звук,</a:t>
            </a:r>
            <a:br>
              <a:rPr lang="ru-RU" dirty="0"/>
            </a:br>
            <a:r>
              <a:rPr lang="ru-RU" dirty="0"/>
              <a:t>Во втором – живет якут?</a:t>
            </a:r>
          </a:p>
          <a:p>
            <a:r>
              <a:rPr lang="ru-RU" dirty="0"/>
              <a:t>(Ответ: </a:t>
            </a:r>
            <a:r>
              <a:rPr lang="ru-RU" dirty="0" err="1"/>
              <a:t>Учум</a:t>
            </a:r>
            <a:r>
              <a:rPr lang="ru-RU" dirty="0"/>
              <a:t>)</a:t>
            </a:r>
          </a:p>
          <a:p>
            <a:endParaRPr lang="ru-RU" dirty="0"/>
          </a:p>
          <a:p>
            <a:r>
              <a:rPr lang="ru-RU" dirty="0"/>
              <a:t>Какую реку образно называют "дочерью Байкала"?</a:t>
            </a:r>
          </a:p>
          <a:p>
            <a:r>
              <a:rPr lang="ru-RU" dirty="0"/>
              <a:t>(Ответ: Ангара)</a:t>
            </a:r>
          </a:p>
          <a:p>
            <a:endParaRPr lang="ru-RU" dirty="0"/>
          </a:p>
          <a:p>
            <a:r>
              <a:rPr lang="ru-RU" dirty="0"/>
              <a:t>В названии какой реки края можно вставить согласную букву, чтобы получить название духового инструмента?</a:t>
            </a:r>
          </a:p>
          <a:p>
            <a:r>
              <a:rPr lang="ru-RU" dirty="0"/>
              <a:t>(Ответ: Туба)</a:t>
            </a:r>
          </a:p>
          <a:p>
            <a:endParaRPr lang="ru-RU" dirty="0"/>
          </a:p>
          <a:p>
            <a:r>
              <a:rPr lang="ru-RU" dirty="0"/>
              <a:t>В какое море впадает Енисей?</a:t>
            </a:r>
          </a:p>
          <a:p>
            <a:r>
              <a:rPr lang="ru-RU" dirty="0"/>
              <a:t>(Ответ: Карское море)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736518F-7D14-40FC-BECC-6031269E9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032" y="2658578"/>
            <a:ext cx="4650836" cy="260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303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4A7E42-183B-46CD-93FA-8BA7C6845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Природа Красноярского края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A017550-5D53-4476-9C50-7742B783E5C4}"/>
              </a:ext>
            </a:extLst>
          </p:cNvPr>
          <p:cNvSpPr/>
          <p:nvPr/>
        </p:nvSpPr>
        <p:spPr>
          <a:xfrm>
            <a:off x="5363736" y="1826881"/>
            <a:ext cx="641938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Животные Красноярского края</a:t>
            </a:r>
          </a:p>
          <a:p>
            <a:endParaRPr lang="ru-RU" dirty="0"/>
          </a:p>
          <a:p>
            <a:r>
              <a:rPr lang="ru-RU" dirty="0"/>
              <a:t>Какие медведи обитают на Таймыре?</a:t>
            </a:r>
          </a:p>
          <a:p>
            <a:endParaRPr lang="ru-RU" dirty="0"/>
          </a:p>
          <a:p>
            <a:r>
              <a:rPr lang="ru-RU" dirty="0"/>
              <a:t>Назовите животное, которое обитает в нашем крае и умеет строить четыре типовых сооружения: плотины, каналы, хатки, норы?</a:t>
            </a:r>
          </a:p>
          <a:p>
            <a:endParaRPr lang="ru-RU" dirty="0"/>
          </a:p>
          <a:p>
            <a:r>
              <a:rPr lang="ru-RU" dirty="0"/>
              <a:t>Какой зверь на голове лес носит?</a:t>
            </a:r>
          </a:p>
          <a:p>
            <a:endParaRPr lang="ru-RU" dirty="0"/>
          </a:p>
          <a:p>
            <a:r>
              <a:rPr lang="ru-RU" dirty="0"/>
              <a:t>Какая рыба Красноярского края вьет гнездо?</a:t>
            </a:r>
          </a:p>
          <a:p>
            <a:endParaRPr lang="ru-RU" dirty="0"/>
          </a:p>
          <a:p>
            <a:r>
              <a:rPr lang="ru-RU" dirty="0"/>
              <a:t>Какое животное спит с открытыми глазами?</a:t>
            </a:r>
          </a:p>
          <a:p>
            <a:endParaRPr lang="ru-RU" dirty="0"/>
          </a:p>
          <a:p>
            <a:r>
              <a:rPr lang="ru-RU" dirty="0"/>
              <a:t>Какое животное, стремясь глотнуть воздух, проделывает лазы в толще льда?</a:t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Животные красноярского края Галерея by skazkalesnaa984 on emaze">
            <a:extLst>
              <a:ext uri="{FF2B5EF4-FFF2-40B4-BE49-F238E27FC236}">
                <a16:creationId xmlns:a16="http://schemas.microsoft.com/office/drawing/2014/main" id="{305C7CA1-6162-460F-8E9C-69D0C7E3C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27" y="2652519"/>
            <a:ext cx="4920646" cy="323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825074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5_ипк новый">
  <a:themeElements>
    <a:clrScheme name="5_ипк новый 1">
      <a:dk1>
        <a:srgbClr val="000000"/>
      </a:dk1>
      <a:lt1>
        <a:srgbClr val="FFFFFF"/>
      </a:lt1>
      <a:dk2>
        <a:srgbClr val="FFFFFF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5_ипк новый">
      <a:majorFont>
        <a:latin typeface="Optima Cyr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ипк новый 1">
        <a:dk1>
          <a:srgbClr val="000000"/>
        </a:dk1>
        <a:lt1>
          <a:srgbClr val="FFFFFF"/>
        </a:lt1>
        <a:dk2>
          <a:srgbClr val="FFFFFF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бычная">
  <a:themeElements>
    <a:clrScheme name="Другая 1">
      <a:dk1>
        <a:sysClr val="windowText" lastClr="000000"/>
      </a:dk1>
      <a:lt1>
        <a:sysClr val="window" lastClr="FFFFFF"/>
      </a:lt1>
      <a:dk2>
        <a:srgbClr val="FFFFFF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2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3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проект Кадры</Template>
  <TotalTime>4303</TotalTime>
  <Words>1569</Words>
  <Application>Microsoft Office PowerPoint</Application>
  <PresentationFormat>Произвольный</PresentationFormat>
  <Paragraphs>261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32" baseType="lpstr">
      <vt:lpstr>Arial</vt:lpstr>
      <vt:lpstr>Calibri</vt:lpstr>
      <vt:lpstr>Optima Cyr</vt:lpstr>
      <vt:lpstr>Times New Roman</vt:lpstr>
      <vt:lpstr>Tw Cen MT</vt:lpstr>
      <vt:lpstr>Wingdings</vt:lpstr>
      <vt:lpstr>Wingdings 2</vt:lpstr>
      <vt:lpstr>YS Text</vt:lpstr>
      <vt:lpstr>5_ипк новый</vt:lpstr>
      <vt:lpstr>Обычная</vt:lpstr>
      <vt:lpstr>Квест  «90-летие Красноярского края»</vt:lpstr>
      <vt:lpstr>Презентация PowerPoint</vt:lpstr>
      <vt:lpstr>Города Красноярского края</vt:lpstr>
      <vt:lpstr>Города Красноярского края</vt:lpstr>
      <vt:lpstr>Города Красноярского края (ответы)</vt:lpstr>
      <vt:lpstr>Природа Красноярского края</vt:lpstr>
      <vt:lpstr>Природа Красноярского края</vt:lpstr>
      <vt:lpstr>Природа Красноярского края</vt:lpstr>
      <vt:lpstr>Природа Красноярского края</vt:lpstr>
      <vt:lpstr>Природа Красноярского края</vt:lpstr>
      <vt:lpstr>Природа Красноярского края</vt:lpstr>
      <vt:lpstr>Природа Красноярского края</vt:lpstr>
      <vt:lpstr>Герой: место, время, память</vt:lpstr>
      <vt:lpstr>Герой: место, время, память</vt:lpstr>
      <vt:lpstr>Герой: место, время, память</vt:lpstr>
      <vt:lpstr>Сибирская кухня</vt:lpstr>
      <vt:lpstr>Сибирская кухня</vt:lpstr>
      <vt:lpstr>Сибирская кухня</vt:lpstr>
      <vt:lpstr>Путеводитель по родному городу/селу*** </vt:lpstr>
      <vt:lpstr>Путеводитель по родному городу/селу*** </vt:lpstr>
      <vt:lpstr>Путеводитель по родному городу/селу*** 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Кадры и инфраструктура их развития</dc:title>
  <dc:creator>Андреева Светлана Юрьевна</dc:creator>
  <cp:lastModifiedBy>Дегтярева Наталья Владимировна</cp:lastModifiedBy>
  <cp:revision>302</cp:revision>
  <dcterms:created xsi:type="dcterms:W3CDTF">2017-10-07T03:30:13Z</dcterms:created>
  <dcterms:modified xsi:type="dcterms:W3CDTF">2024-11-28T09:15:33Z</dcterms:modified>
</cp:coreProperties>
</file>