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70" r:id="rId3"/>
    <p:sldId id="318" r:id="rId4"/>
    <p:sldId id="319" r:id="rId5"/>
    <p:sldId id="322" r:id="rId6"/>
    <p:sldId id="32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03" autoAdjust="0"/>
    <p:restoredTop sz="94434" autoAdjust="0"/>
  </p:normalViewPr>
  <p:slideViewPr>
    <p:cSldViewPr>
      <p:cViewPr varScale="1">
        <p:scale>
          <a:sx n="71" d="100"/>
          <a:sy n="71" d="100"/>
        </p:scale>
        <p:origin x="125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-5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79953-E5FE-4805-B9DC-B7AB2E362055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F22A4B-8D91-4D20-98DA-B90E2D3B33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77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" name="Google Shape;1163;ga1343c14a8_0_158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4" name="Google Shape;1164;ga1343c14a8_0_15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8313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331640" y="2708920"/>
            <a:ext cx="7704856" cy="2105273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4900" b="1" dirty="0" smtClean="0"/>
              <a:t>Этапы реализации цикла наставнического взаимодействия</a:t>
            </a:r>
          </a:p>
          <a:p>
            <a:pPr algn="ctr"/>
            <a:endParaRPr lang="ru-RU" sz="4000" b="1" dirty="0" smtClean="0"/>
          </a:p>
          <a:p>
            <a:pPr algn="ctr"/>
            <a:r>
              <a:rPr lang="ru-RU" sz="4000" i="1" dirty="0" smtClean="0"/>
              <a:t>Обучение наставников техникам педагогического наблюдения и рефлексии</a:t>
            </a:r>
            <a:endParaRPr lang="ru-RU" sz="4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Этапы реализации </a:t>
            </a:r>
            <a:r>
              <a:rPr lang="ru-RU" dirty="0"/>
              <a:t>цикла наставнического </a:t>
            </a:r>
            <a:r>
              <a:rPr lang="ru-RU" dirty="0" smtClean="0"/>
              <a:t>взаимодействия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628801"/>
            <a:ext cx="8138864" cy="4426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050" lvl="0" algn="just">
              <a:lnSpc>
                <a:spcPct val="150000"/>
              </a:lnSpc>
              <a:buClr>
                <a:schemeClr val="dk1"/>
              </a:buClr>
              <a:buSzPts val="1700"/>
            </a:pPr>
            <a:r>
              <a:rPr lang="ru-RU" sz="2400" dirty="0" smtClean="0"/>
              <a:t>1. Знакомство </a:t>
            </a:r>
            <a:r>
              <a:rPr lang="ru-RU" sz="2400" dirty="0"/>
              <a:t>наставника и  </a:t>
            </a:r>
            <a:r>
              <a:rPr lang="ru-RU" sz="2400" dirty="0" smtClean="0"/>
              <a:t>наставляемого.</a:t>
            </a:r>
          </a:p>
          <a:p>
            <a:pPr marL="19050" lvl="0" algn="just">
              <a:lnSpc>
                <a:spcPct val="150000"/>
              </a:lnSpc>
              <a:buClr>
                <a:schemeClr val="dk1"/>
              </a:buClr>
              <a:buSzPts val="1700"/>
            </a:pPr>
            <a:r>
              <a:rPr lang="ru-RU" sz="2400" dirty="0" smtClean="0"/>
              <a:t>2</a:t>
            </a:r>
            <a:r>
              <a:rPr lang="ru-RU" sz="2400" dirty="0" smtClean="0"/>
              <a:t>. Первая </a:t>
            </a:r>
            <a:r>
              <a:rPr lang="ru-RU" sz="2400" dirty="0"/>
              <a:t>рабочая встреча ("пробное  решение задачи")</a:t>
            </a:r>
          </a:p>
          <a:p>
            <a:pPr marL="19050" lvl="0" algn="just">
              <a:lnSpc>
                <a:spcPct val="150000"/>
              </a:lnSpc>
              <a:spcBef>
                <a:spcPts val="1000"/>
              </a:spcBef>
              <a:buClr>
                <a:schemeClr val="dk1"/>
              </a:buClr>
              <a:buSzPts val="1700"/>
            </a:pPr>
            <a:r>
              <a:rPr lang="ru-RU" sz="2400" dirty="0" smtClean="0"/>
              <a:t>3. Составление </a:t>
            </a:r>
            <a:r>
              <a:rPr lang="ru-RU" sz="2400" dirty="0"/>
              <a:t>дорожной карты развития наставляемого (цель, ожидаемые результаты, действия)</a:t>
            </a:r>
          </a:p>
          <a:p>
            <a:pPr marL="19050" lvl="0" algn="just">
              <a:lnSpc>
                <a:spcPct val="150000"/>
              </a:lnSpc>
              <a:spcBef>
                <a:spcPts val="1000"/>
              </a:spcBef>
              <a:buClr>
                <a:schemeClr val="dk1"/>
              </a:buClr>
              <a:buSzPts val="1700"/>
            </a:pPr>
            <a:r>
              <a:rPr lang="ru-RU" sz="2400" dirty="0" smtClean="0"/>
              <a:t>4. Рабочие </a:t>
            </a:r>
            <a:r>
              <a:rPr lang="ru-RU" sz="2400" dirty="0"/>
              <a:t>встречи, обратная связь,  рефлексия.</a:t>
            </a:r>
          </a:p>
          <a:p>
            <a:pPr marL="19050" lvl="0" algn="just">
              <a:lnSpc>
                <a:spcPct val="150000"/>
              </a:lnSpc>
              <a:spcBef>
                <a:spcPts val="1000"/>
              </a:spcBef>
              <a:buClr>
                <a:schemeClr val="dk1"/>
              </a:buClr>
              <a:buSzPts val="1700"/>
            </a:pPr>
            <a:r>
              <a:rPr lang="ru-RU" sz="2400" dirty="0" smtClean="0"/>
              <a:t>5. Итоговая </a:t>
            </a:r>
            <a:r>
              <a:rPr lang="ru-RU" sz="2400" dirty="0"/>
              <a:t>встреча.</a:t>
            </a:r>
          </a:p>
          <a:p>
            <a:pPr marL="19050" lvl="0" algn="just">
              <a:lnSpc>
                <a:spcPct val="150000"/>
              </a:lnSpc>
              <a:spcBef>
                <a:spcPts val="1000"/>
              </a:spcBef>
              <a:buClr>
                <a:schemeClr val="dk1"/>
              </a:buClr>
              <a:buSzPts val="1700"/>
            </a:pPr>
            <a:r>
              <a:rPr lang="ru-RU" sz="2400" dirty="0" smtClean="0"/>
              <a:t>6. Упаковка </a:t>
            </a:r>
            <a:r>
              <a:rPr lang="ru-RU" sz="2400" dirty="0"/>
              <a:t>результатов.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1081;p1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34479" y="-25351"/>
            <a:ext cx="9178480" cy="68833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588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-146589"/>
            <a:ext cx="9433048" cy="75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83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25"/>
          <p:cNvSpPr txBox="1"/>
          <p:nvPr/>
        </p:nvSpPr>
        <p:spPr>
          <a:xfrm>
            <a:off x="1152488" y="1625569"/>
            <a:ext cx="7255575" cy="1278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ru-RU" sz="2744" b="1" dirty="0">
                <a:solidFill>
                  <a:schemeClr val="accent2"/>
                </a:solidFill>
              </a:rPr>
              <a:t>Рефлексия </a:t>
            </a:r>
            <a:endParaRPr sz="2744" b="1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sz="2744" b="1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2744" b="1" dirty="0">
                <a:solidFill>
                  <a:schemeClr val="accent2"/>
                </a:solidFill>
              </a:rPr>
              <a:t>“Чемодан. Мясорубка. Долгий ящик”</a:t>
            </a:r>
            <a:endParaRPr sz="1350" dirty="0"/>
          </a:p>
        </p:txBody>
      </p:sp>
      <p:pic>
        <p:nvPicPr>
          <p:cNvPr id="1167" name="Google Shape;1167;p1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36841" y="3253987"/>
            <a:ext cx="2070319" cy="19092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0139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Рефлексивные техники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spcBef>
                <a:spcPts val="0"/>
              </a:spcBef>
              <a:buSzPts val="6000"/>
              <a:buNone/>
            </a:pPr>
            <a:r>
              <a:rPr lang="ru-RU" sz="3200" dirty="0"/>
              <a:t>Насколько (от 1 до 10) вы удовлетворены тем, как продвинулись к своей цели/желаемым результатам?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buSzPts val="6000"/>
            </a:pPr>
            <a:endParaRPr lang="ru-RU" sz="3200" dirty="0"/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SzPts val="6000"/>
              <a:buNone/>
            </a:pPr>
            <a:r>
              <a:rPr lang="ru-RU" sz="3200" dirty="0"/>
              <a:t>Что Вам важно сделать еще? </a:t>
            </a:r>
            <a:endParaRPr lang="ru-RU" sz="3200" dirty="0" smtClean="0"/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SzPts val="6000"/>
              <a:buNone/>
            </a:pPr>
            <a:r>
              <a:rPr lang="ru-RU" sz="3200" dirty="0" smtClean="0"/>
              <a:t>Ближайший </a:t>
            </a:r>
            <a:r>
              <a:rPr lang="ru-RU" sz="3200" dirty="0"/>
              <a:t>шаг...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80314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1800</TotalTime>
  <Words>107</Words>
  <Application>Microsoft Office PowerPoint</Application>
  <PresentationFormat>Экран (4:3)</PresentationFormat>
  <Paragraphs>18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Calibri</vt:lpstr>
      <vt:lpstr>Tw Cen MT</vt:lpstr>
      <vt:lpstr>Wingdings</vt:lpstr>
      <vt:lpstr>Wingdings 2</vt:lpstr>
      <vt:lpstr>Обычная</vt:lpstr>
      <vt:lpstr>Презентация PowerPoint</vt:lpstr>
      <vt:lpstr>Этапы реализации цикла наставнического взаимодействия</vt:lpstr>
      <vt:lpstr>Презентация PowerPoint</vt:lpstr>
      <vt:lpstr>Презентация PowerPoint</vt:lpstr>
      <vt:lpstr>Презентация PowerPoint</vt:lpstr>
      <vt:lpstr>Рефлексивные техники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Детство как предмет науки</dc:title>
  <dc:creator>Татьяна Окладникова</dc:creator>
  <cp:lastModifiedBy>RePack by Diakov</cp:lastModifiedBy>
  <cp:revision>223</cp:revision>
  <dcterms:created xsi:type="dcterms:W3CDTF">2015-01-19T10:35:03Z</dcterms:created>
  <dcterms:modified xsi:type="dcterms:W3CDTF">2022-10-10T05:33:09Z</dcterms:modified>
</cp:coreProperties>
</file>