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1" r:id="rId2"/>
    <p:sldId id="314" r:id="rId3"/>
    <p:sldId id="312" r:id="rId4"/>
    <p:sldId id="313" r:id="rId5"/>
    <p:sldId id="317" r:id="rId6"/>
    <p:sldId id="318" r:id="rId7"/>
    <p:sldId id="319" r:id="rId8"/>
    <p:sldId id="320" r:id="rId9"/>
    <p:sldId id="324" r:id="rId10"/>
    <p:sldId id="32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434" autoAdjust="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79953-E5FE-4805-B9DC-B7AB2E362055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22A4B-8D91-4D20-98DA-B90E2D3B3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d24eada2c7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d24eada2c7_0_6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gd24eada2c7_0_6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967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a1343c14a8_0_14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ga1343c14a8_0_1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104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d0f0ca63ab_0_6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gd0f0ca63ab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48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d24eada2c7_0_5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gd24eada2c7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99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d0f0ca63ab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d0f0ca63ab_0_7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gd0f0ca63ab_0_7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67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a3e2839736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ga3e283973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15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1_Сравнение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64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355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1_Заголовок и объект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375321"/>
            <a:ext cx="7886700" cy="48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64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364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/>
        </p:nvSpPr>
        <p:spPr>
          <a:xfrm>
            <a:off x="7598504" y="6378681"/>
            <a:ext cx="69885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fld id="{00000000-1234-1234-1234-123412341234}" type="slidenum">
              <a:rPr lang="ru-RU" sz="17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t>‹#›</a:t>
            </a:fld>
            <a:endParaRPr sz="17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03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3140968"/>
            <a:ext cx="8136904" cy="167322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000" b="1" dirty="0"/>
              <a:t>Как вовлекать и мотивировать наставников и наставляемых</a:t>
            </a:r>
            <a:r>
              <a:rPr lang="ru-RU" sz="4000" b="1" dirty="0" smtClean="0"/>
              <a:t>?</a:t>
            </a:r>
          </a:p>
          <a:p>
            <a:pPr algn="ctr"/>
            <a:r>
              <a:rPr lang="ru-RU" sz="4000" dirty="0" smtClean="0"/>
              <a:t>Обучение наставников. Самоанализ </a:t>
            </a:r>
            <a:r>
              <a:rPr lang="ru-RU" sz="4000" dirty="0"/>
              <a:t>и </a:t>
            </a:r>
            <a:r>
              <a:rPr lang="ru-RU" sz="4000" dirty="0" smtClean="0"/>
              <a:t>навыки самопрезентации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29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250"/>
            <a:ext cx="9143998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23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Практикум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820D6ED2-CB0D-4016-B3E1-FD419C3E1D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Кто авторитетный лидер для вас?</a:t>
            </a:r>
          </a:p>
          <a:p>
            <a:pPr marL="0" indent="0">
              <a:buNone/>
            </a:pPr>
            <a:r>
              <a:rPr lang="ru-RU" dirty="0" smtClean="0"/>
              <a:t>2. Почему?</a:t>
            </a:r>
          </a:p>
          <a:p>
            <a:pPr marL="0" indent="0">
              <a:buNone/>
            </a:pPr>
            <a:r>
              <a:rPr lang="ru-RU" dirty="0" smtClean="0"/>
              <a:t>3. Обсуждение.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(Ватман, стикеры, фломастеры)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869DCDF-1A44-4D01-BF10-CF0826CE58D7}"/>
              </a:ext>
            </a:extLst>
          </p:cNvPr>
          <p:cNvSpPr txBox="1">
            <a:spLocks/>
          </p:cNvSpPr>
          <p:nvPr/>
        </p:nvSpPr>
        <p:spPr>
          <a:xfrm>
            <a:off x="629298" y="1700808"/>
            <a:ext cx="8153400" cy="446449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50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Вовлечение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820D6ED2-CB0D-4016-B3E1-FD419C3E1D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Авторитетный лидер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Ценности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Мотивация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Дорожная </a:t>
            </a:r>
            <a:r>
              <a:rPr lang="ru-RU" dirty="0" smtClean="0"/>
              <a:t>карта (ИОМ)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869DCDF-1A44-4D01-BF10-CF0826CE58D7}"/>
              </a:ext>
            </a:extLst>
          </p:cNvPr>
          <p:cNvSpPr txBox="1">
            <a:spLocks/>
          </p:cNvSpPr>
          <p:nvPr/>
        </p:nvSpPr>
        <p:spPr>
          <a:xfrm>
            <a:off x="629298" y="1700808"/>
            <a:ext cx="8153400" cy="446449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3A085758-6F20-4C1F-94E0-9F21EC3B5B50}"/>
              </a:ext>
            </a:extLst>
          </p:cNvPr>
          <p:cNvCxnSpPr/>
          <p:nvPr/>
        </p:nvCxnSpPr>
        <p:spPr>
          <a:xfrm>
            <a:off x="4716016" y="2060848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74DB19BF-BBB1-40D1-941E-BF6F11A4B3F2}"/>
              </a:ext>
            </a:extLst>
          </p:cNvPr>
          <p:cNvCxnSpPr/>
          <p:nvPr/>
        </p:nvCxnSpPr>
        <p:spPr>
          <a:xfrm>
            <a:off x="4702662" y="3068960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01A1646D-1C2D-4077-B506-530833549EB8}"/>
              </a:ext>
            </a:extLst>
          </p:cNvPr>
          <p:cNvCxnSpPr/>
          <p:nvPr/>
        </p:nvCxnSpPr>
        <p:spPr>
          <a:xfrm>
            <a:off x="4716016" y="4149080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20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Мотивация команд (пар)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820D6ED2-CB0D-4016-B3E1-FD419C3E1D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dirty="0"/>
              <a:t>Материальный уровень</a:t>
            </a:r>
          </a:p>
          <a:p>
            <a:pPr marL="514350" indent="-514350" algn="just">
              <a:buAutoNum type="arabicPeriod"/>
            </a:pPr>
            <a:r>
              <a:rPr lang="ru-RU" dirty="0"/>
              <a:t>Идейный уровень </a:t>
            </a:r>
          </a:p>
          <a:p>
            <a:pPr marL="514350" indent="-514350" algn="just">
              <a:buAutoNum type="arabicPeriod"/>
            </a:pPr>
            <a:r>
              <a:rPr lang="ru-RU" dirty="0"/>
              <a:t>Социальный уровень </a:t>
            </a:r>
          </a:p>
          <a:p>
            <a:pPr marL="514350" indent="-514350" algn="just">
              <a:buAutoNum type="arabicPeriod"/>
            </a:pPr>
            <a:r>
              <a:rPr lang="ru-RU" dirty="0"/>
              <a:t>Процессный уровень </a:t>
            </a:r>
          </a:p>
          <a:p>
            <a:pPr marL="514350" indent="-514350" algn="just">
              <a:buAutoNum type="arabicPeriod"/>
            </a:pPr>
            <a:r>
              <a:rPr lang="ru-RU" dirty="0"/>
              <a:t>Уровень достижений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869DCDF-1A44-4D01-BF10-CF0826CE58D7}"/>
              </a:ext>
            </a:extLst>
          </p:cNvPr>
          <p:cNvSpPr txBox="1">
            <a:spLocks/>
          </p:cNvSpPr>
          <p:nvPr/>
        </p:nvSpPr>
        <p:spPr>
          <a:xfrm>
            <a:off x="629298" y="1700808"/>
            <a:ext cx="8153400" cy="446449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36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97"/>
          <p:cNvSpPr txBox="1">
            <a:spLocks noGrp="1"/>
          </p:cNvSpPr>
          <p:nvPr>
            <p:ph type="body" idx="1"/>
          </p:nvPr>
        </p:nvSpPr>
        <p:spPr>
          <a:xfrm>
            <a:off x="628650" y="1888740"/>
            <a:ext cx="7886700" cy="3601125"/>
          </a:xfrm>
          <a:prstGeom prst="rect">
            <a:avLst/>
          </a:prstGeom>
        </p:spPr>
        <p:txBody>
          <a:bodyPr spcFirstLastPara="1" vert="horz" wrap="square" lIns="68569" tIns="34275" rIns="68569" bIns="3427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39" name="Google Shape;939;p97"/>
          <p:cNvSpPr txBox="1">
            <a:spLocks noGrp="1"/>
          </p:cNvSpPr>
          <p:nvPr>
            <p:ph type="title"/>
          </p:nvPr>
        </p:nvSpPr>
        <p:spPr>
          <a:xfrm>
            <a:off x="628650" y="1131095"/>
            <a:ext cx="7886700" cy="483750"/>
          </a:xfrm>
          <a:prstGeom prst="rect">
            <a:avLst/>
          </a:prstGeom>
        </p:spPr>
        <p:txBody>
          <a:bodyPr spcFirstLastPara="1" vert="horz" wrap="square" lIns="68569" tIns="34275" rIns="68569" bIns="34275" anchor="ctr" anchorCtr="0">
            <a:noAutofit/>
          </a:bodyPr>
          <a:lstStyle/>
          <a:p>
            <a:endParaRPr/>
          </a:p>
        </p:txBody>
      </p:sp>
      <p:pic>
        <p:nvPicPr>
          <p:cNvPr id="940" name="Google Shape;940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8" y="-13448"/>
            <a:ext cx="9144000" cy="687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1713" y="5000194"/>
            <a:ext cx="1365018" cy="959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4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98"/>
          <p:cNvSpPr txBox="1">
            <a:spLocks noGrp="1"/>
          </p:cNvSpPr>
          <p:nvPr>
            <p:ph type="title"/>
          </p:nvPr>
        </p:nvSpPr>
        <p:spPr>
          <a:xfrm>
            <a:off x="539552" y="620688"/>
            <a:ext cx="7886700" cy="483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anchor="ctr" anchorCtr="0">
            <a:noAutofit/>
          </a:bodyPr>
          <a:lstStyle/>
          <a:p>
            <a:pPr>
              <a:buSzPts val="3959"/>
            </a:pPr>
            <a:r>
              <a:rPr lang="ru-RU" sz="2969" dirty="0"/>
              <a:t>Обучение наставников</a:t>
            </a:r>
            <a:endParaRPr sz="2969" dirty="0"/>
          </a:p>
          <a:p>
            <a:pPr>
              <a:buSzPts val="3959"/>
            </a:pPr>
            <a:r>
              <a:rPr lang="ru-RU" sz="2744" dirty="0"/>
              <a:t>1. Самоанализ и навыки самопрезентации.</a:t>
            </a:r>
            <a:endParaRPr sz="2744" dirty="0"/>
          </a:p>
        </p:txBody>
      </p:sp>
      <p:pic>
        <p:nvPicPr>
          <p:cNvPr id="947" name="Google Shape;947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59" y="1628800"/>
            <a:ext cx="7272809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0215" y="5661248"/>
            <a:ext cx="1365018" cy="959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" name="Google Shape;953;p99"/>
          <p:cNvPicPr preferRelativeResize="0"/>
          <p:nvPr/>
        </p:nvPicPr>
        <p:blipFill rotWithShape="1">
          <a:blip r:embed="rId3">
            <a:alphaModFix/>
          </a:blip>
          <a:srcRect b="2496"/>
          <a:stretch/>
        </p:blipFill>
        <p:spPr>
          <a:xfrm>
            <a:off x="4090632" y="1433419"/>
            <a:ext cx="4776823" cy="2619862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99"/>
          <p:cNvSpPr/>
          <p:nvPr/>
        </p:nvSpPr>
        <p:spPr>
          <a:xfrm>
            <a:off x="113" y="4283980"/>
            <a:ext cx="9144000" cy="257402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45713" tIns="22856" rIns="45713" bIns="22856" anchor="ctr" anchorCtr="0">
            <a:noAutofit/>
          </a:bodyPr>
          <a:lstStyle/>
          <a:p>
            <a:pPr algn="ctr"/>
            <a:endParaRPr sz="1425">
              <a:solidFill>
                <a:srgbClr val="F29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5" name="Google Shape;955;p99"/>
          <p:cNvSpPr/>
          <p:nvPr/>
        </p:nvSpPr>
        <p:spPr>
          <a:xfrm>
            <a:off x="150919" y="4418288"/>
            <a:ext cx="2830050" cy="135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6" rIns="45713" bIns="22856" anchor="t" anchorCtr="0">
            <a:noAutofit/>
          </a:bodyPr>
          <a:lstStyle/>
          <a:p>
            <a:r>
              <a:rPr lang="ru-RU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Кто я?</a:t>
            </a:r>
            <a:endParaRPr sz="15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/>
            <a:endParaRPr sz="13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238125">
              <a:buClr>
                <a:srgbClr val="FFFFFF"/>
              </a:buClr>
              <a:buSzPts val="1400"/>
              <a:buFont typeface="Roboto"/>
              <a:buChar char="-"/>
            </a:pPr>
            <a:r>
              <a:rPr lang="ru-RU" sz="13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Представьтесь.</a:t>
            </a:r>
            <a:endParaRPr sz="13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238125">
              <a:buClr>
                <a:srgbClr val="FFFFFF"/>
              </a:buClr>
              <a:buSzPts val="1400"/>
              <a:buFont typeface="Roboto"/>
              <a:buChar char="-"/>
            </a:pPr>
            <a:r>
              <a:rPr lang="ru-RU" sz="13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Приведите ассоциацию, метафору, цитату характеризующую Вас, раскрывающую ваши ценности.</a:t>
            </a:r>
            <a:endParaRPr sz="13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238125">
              <a:buClr>
                <a:srgbClr val="FFFFFF"/>
              </a:buClr>
              <a:buSzPts val="1400"/>
              <a:buFont typeface="Roboto"/>
              <a:buChar char="-"/>
            </a:pPr>
            <a:r>
              <a:rPr lang="ru-RU" sz="13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Расскажите в чем Вы уникальны.</a:t>
            </a:r>
            <a:endParaRPr sz="15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6" name="Google Shape;956;p99"/>
          <p:cNvSpPr/>
          <p:nvPr/>
        </p:nvSpPr>
        <p:spPr>
          <a:xfrm>
            <a:off x="364763" y="1375481"/>
            <a:ext cx="3504600" cy="15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6" rIns="45713" bIns="22856" anchor="t" anchorCtr="0">
            <a:noAutofit/>
          </a:bodyPr>
          <a:lstStyle/>
          <a:p>
            <a:r>
              <a:rPr lang="ru-RU" sz="2925" b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Самопрезентация наставника</a:t>
            </a:r>
            <a:endParaRPr sz="2925" b="1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25" b="1">
              <a:solidFill>
                <a:srgbClr val="157597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-RU" sz="1425">
                <a:solidFill>
                  <a:srgbClr val="157597"/>
                </a:solidFill>
                <a:latin typeface="Roboto"/>
                <a:ea typeface="Roboto"/>
                <a:cs typeface="Roboto"/>
                <a:sym typeface="Roboto"/>
              </a:rPr>
              <a:t>Отнеситесь творчески,</a:t>
            </a:r>
            <a:endParaRPr sz="1425">
              <a:solidFill>
                <a:srgbClr val="157597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-RU" sz="1425">
                <a:solidFill>
                  <a:srgbClr val="157597"/>
                </a:solidFill>
                <a:latin typeface="Roboto"/>
                <a:ea typeface="Roboto"/>
                <a:cs typeface="Roboto"/>
                <a:sym typeface="Roboto"/>
              </a:rPr>
              <a:t>искренне и нестандартно.</a:t>
            </a:r>
            <a:endParaRPr sz="1425">
              <a:solidFill>
                <a:srgbClr val="15759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7" name="Google Shape;957;p99"/>
          <p:cNvSpPr/>
          <p:nvPr/>
        </p:nvSpPr>
        <p:spPr>
          <a:xfrm>
            <a:off x="3217960" y="4418288"/>
            <a:ext cx="2830050" cy="1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6" rIns="45713" bIns="22856" anchor="t" anchorCtr="0">
            <a:noAutofit/>
          </a:bodyPr>
          <a:lstStyle/>
          <a:p>
            <a:r>
              <a:rPr lang="ru-RU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Что я делаю?</a:t>
            </a:r>
            <a:endParaRPr sz="15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-RU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Как могу быть полезен?</a:t>
            </a:r>
            <a:endParaRPr sz="15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/>
            <a:endParaRPr sz="13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238125">
              <a:buClr>
                <a:srgbClr val="FFFFFF"/>
              </a:buClr>
              <a:buSzPts val="1400"/>
              <a:buFont typeface="Roboto"/>
              <a:buChar char="-"/>
            </a:pPr>
            <a:r>
              <a:rPr lang="ru-RU" sz="13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Расскажите о своих увлечениях, хобби, профессиональном и/или личным опыте в связке с сильными сторонами и навыками</a:t>
            </a:r>
            <a:endParaRPr sz="13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238125">
              <a:buClr>
                <a:srgbClr val="FFFFFF"/>
              </a:buClr>
              <a:buSzPts val="1400"/>
              <a:buFont typeface="Roboto"/>
              <a:buChar char="-"/>
            </a:pPr>
            <a:r>
              <a:rPr lang="ru-RU" sz="135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Идеи из резюме - ваша подсказка!</a:t>
            </a:r>
            <a:endParaRPr sz="15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8" name="Google Shape;958;p99"/>
          <p:cNvSpPr/>
          <p:nvPr/>
        </p:nvSpPr>
        <p:spPr>
          <a:xfrm>
            <a:off x="6285000" y="4418288"/>
            <a:ext cx="283005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6" rIns="45713" bIns="22856" anchor="t" anchorCtr="0">
            <a:noAutofit/>
          </a:bodyPr>
          <a:lstStyle/>
          <a:p>
            <a:r>
              <a:rPr lang="ru-RU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Почему </a:t>
            </a:r>
            <a:endParaRPr sz="15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-RU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и для чего я это делаю? </a:t>
            </a:r>
            <a:endParaRPr sz="15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/>
            <a:endParaRPr sz="13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238125">
              <a:buClr>
                <a:srgbClr val="FFFFFF"/>
              </a:buClr>
              <a:buSzPts val="1400"/>
              <a:buFont typeface="Roboto"/>
              <a:buChar char="-"/>
            </a:pPr>
            <a:r>
              <a:rPr lang="ru-RU" sz="13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Поделитесь своей</a:t>
            </a:r>
            <a:endParaRPr sz="13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/>
            <a:r>
              <a:rPr lang="ru-RU" sz="13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мотивацией. </a:t>
            </a:r>
            <a:endParaRPr sz="15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9" name="Google Shape;959;p99"/>
          <p:cNvSpPr/>
          <p:nvPr/>
        </p:nvSpPr>
        <p:spPr>
          <a:xfrm>
            <a:off x="994331" y="3432900"/>
            <a:ext cx="724275" cy="545625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960" name="Google Shape;960;p99"/>
          <p:cNvSpPr/>
          <p:nvPr/>
        </p:nvSpPr>
        <p:spPr>
          <a:xfrm>
            <a:off x="1020881" y="3175463"/>
            <a:ext cx="671175" cy="26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6" rIns="45713" bIns="22856" anchor="t" anchorCtr="0">
            <a:noAutofit/>
          </a:bodyPr>
          <a:lstStyle/>
          <a:p>
            <a:pPr algn="ctr"/>
            <a:r>
              <a:rPr lang="ru-RU" sz="1500" b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Кто?</a:t>
            </a:r>
            <a:endParaRPr sz="1500" b="1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1" name="Google Shape;961;p99"/>
          <p:cNvSpPr/>
          <p:nvPr/>
        </p:nvSpPr>
        <p:spPr>
          <a:xfrm>
            <a:off x="437719" y="3749288"/>
            <a:ext cx="671175" cy="26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6" rIns="45713" bIns="22856" anchor="t" anchorCtr="0">
            <a:noAutofit/>
          </a:bodyPr>
          <a:lstStyle/>
          <a:p>
            <a:r>
              <a:rPr lang="ru-RU" sz="1500" b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Что?</a:t>
            </a:r>
            <a:endParaRPr sz="1500" b="1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2" name="Google Shape;962;p99"/>
          <p:cNvSpPr/>
          <p:nvPr/>
        </p:nvSpPr>
        <p:spPr>
          <a:xfrm>
            <a:off x="1761038" y="3749288"/>
            <a:ext cx="828450" cy="26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6" rIns="45713" bIns="22856" anchor="t" anchorCtr="0">
            <a:noAutofit/>
          </a:bodyPr>
          <a:lstStyle/>
          <a:p>
            <a:r>
              <a:rPr lang="ru-RU" sz="1500" b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Зачем?</a:t>
            </a:r>
            <a:endParaRPr sz="1500" b="1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3" name="Google Shape;963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8982" y="5864310"/>
            <a:ext cx="1365018" cy="959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00"/>
          <p:cNvSpPr txBox="1">
            <a:spLocks noGrp="1"/>
          </p:cNvSpPr>
          <p:nvPr>
            <p:ph type="title"/>
          </p:nvPr>
        </p:nvSpPr>
        <p:spPr>
          <a:xfrm>
            <a:off x="539552" y="548680"/>
            <a:ext cx="7886700" cy="483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anchor="ctr" anchorCtr="0">
            <a:noAutofit/>
          </a:bodyPr>
          <a:lstStyle/>
          <a:p>
            <a:pPr>
              <a:buSzPts val="3959"/>
            </a:pPr>
            <a:r>
              <a:rPr lang="ru-RU" sz="2969" smtClean="0"/>
              <a:t>Обучение наставников</a:t>
            </a:r>
            <a:endParaRPr sz="2969" smtClean="0"/>
          </a:p>
          <a:p>
            <a:pPr>
              <a:buSzPts val="3959"/>
            </a:pPr>
            <a:r>
              <a:rPr lang="ru-RU" sz="2744" smtClean="0"/>
              <a:t>1</a:t>
            </a:r>
            <a:r>
              <a:rPr lang="ru-RU" sz="2744" dirty="0"/>
              <a:t>. Самоанализ и навыки самопрезентации.</a:t>
            </a:r>
            <a:endParaRPr sz="2744" dirty="0"/>
          </a:p>
        </p:txBody>
      </p:sp>
      <p:pic>
        <p:nvPicPr>
          <p:cNvPr id="969" name="Google Shape;969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713" y="5000194"/>
            <a:ext cx="1365018" cy="959774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100"/>
          <p:cNvSpPr txBox="1"/>
          <p:nvPr/>
        </p:nvSpPr>
        <p:spPr>
          <a:xfrm>
            <a:off x="850613" y="3169575"/>
            <a:ext cx="5828625" cy="51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744" b="1" dirty="0">
                <a:solidFill>
                  <a:schemeClr val="accent2"/>
                </a:solidFill>
              </a:rPr>
              <a:t>Расскажи о себе в трех словах</a:t>
            </a: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6909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1"/>
          <p:cNvSpPr txBox="1">
            <a:spLocks noGrp="1"/>
          </p:cNvSpPr>
          <p:nvPr>
            <p:ph type="body" idx="1"/>
          </p:nvPr>
        </p:nvSpPr>
        <p:spPr>
          <a:xfrm>
            <a:off x="395536" y="4221088"/>
            <a:ext cx="8640960" cy="2448272"/>
          </a:xfrm>
          <a:prstGeom prst="rect">
            <a:avLst/>
          </a:prstGeom>
        </p:spPr>
        <p:txBody>
          <a:bodyPr spcFirstLastPara="1" vert="horz" wrap="square" lIns="68569" tIns="34275" rIns="68569" bIns="34275" anchor="t" anchorCtr="0">
            <a:noAutofit/>
          </a:bodyPr>
          <a:lstStyle/>
          <a:p>
            <a:pPr marL="0" indent="0">
              <a:buNone/>
            </a:pPr>
            <a:r>
              <a:rPr lang="ru-RU" dirty="0"/>
              <a:t>Три раунда по 5 </a:t>
            </a:r>
            <a:r>
              <a:rPr lang="ru-RU" dirty="0" smtClean="0"/>
              <a:t>минут</a:t>
            </a:r>
            <a:endParaRPr dirty="0"/>
          </a:p>
          <a:p>
            <a:r>
              <a:rPr lang="ru-RU" dirty="0" smtClean="0"/>
              <a:t>30 </a:t>
            </a:r>
            <a:r>
              <a:rPr lang="ru-RU" dirty="0"/>
              <a:t>секунд познакомьтесь</a:t>
            </a:r>
            <a:endParaRPr dirty="0"/>
          </a:p>
          <a:p>
            <a:pPr>
              <a:spcBef>
                <a:spcPts val="0"/>
              </a:spcBef>
            </a:pPr>
            <a:r>
              <a:rPr lang="ru-RU" dirty="0"/>
              <a:t>З</a:t>
            </a:r>
            <a:r>
              <a:rPr lang="ru-RU" dirty="0" smtClean="0"/>
              <a:t>адайте </a:t>
            </a:r>
            <a:r>
              <a:rPr lang="ru-RU" dirty="0"/>
              <a:t>свои вопросы, ответьте на вопросы партнера</a:t>
            </a:r>
            <a:endParaRPr dirty="0"/>
          </a:p>
          <a:p>
            <a:pPr>
              <a:spcBef>
                <a:spcPts val="0"/>
              </a:spcBef>
            </a:pPr>
            <a:r>
              <a:rPr lang="ru-RU" dirty="0"/>
              <a:t>По итогу - будьте </a:t>
            </a:r>
            <a:r>
              <a:rPr lang="ru-RU" dirty="0" smtClean="0"/>
              <a:t>готовы представить друг друга  </a:t>
            </a:r>
            <a:endParaRPr dirty="0"/>
          </a:p>
        </p:txBody>
      </p:sp>
      <p:sp>
        <p:nvSpPr>
          <p:cNvPr id="803" name="Google Shape;803;p81"/>
          <p:cNvSpPr txBox="1">
            <a:spLocks noGrp="1"/>
          </p:cNvSpPr>
          <p:nvPr>
            <p:ph type="title"/>
          </p:nvPr>
        </p:nvSpPr>
        <p:spPr>
          <a:xfrm>
            <a:off x="539552" y="476672"/>
            <a:ext cx="7886700" cy="483750"/>
          </a:xfrm>
          <a:prstGeom prst="rect">
            <a:avLst/>
          </a:prstGeom>
        </p:spPr>
        <p:txBody>
          <a:bodyPr spcFirstLastPara="1" vert="horz" wrap="square" lIns="68569" tIns="34275" rIns="68569" bIns="34275" anchor="ctr" anchorCtr="0">
            <a:noAutofit/>
          </a:bodyPr>
          <a:lstStyle/>
          <a:p>
            <a:r>
              <a:rPr lang="ru-RU" dirty="0"/>
              <a:t>Упражнение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Вопросы </a:t>
            </a:r>
            <a:r>
              <a:rPr lang="ru-RU" dirty="0"/>
              <a:t>на знакомство</a:t>
            </a:r>
            <a:endParaRPr dirty="0"/>
          </a:p>
        </p:txBody>
      </p:sp>
      <p:pic>
        <p:nvPicPr>
          <p:cNvPr id="804" name="Google Shape;80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976" y="1556792"/>
            <a:ext cx="4644377" cy="2322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840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1136</TotalTime>
  <Words>202</Words>
  <Application>Microsoft Office PowerPoint</Application>
  <PresentationFormat>Экран (4:3)</PresentationFormat>
  <Paragraphs>56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Roboto</vt:lpstr>
      <vt:lpstr>Tw Cen MT</vt:lpstr>
      <vt:lpstr>Wingdings</vt:lpstr>
      <vt:lpstr>Wingdings 2</vt:lpstr>
      <vt:lpstr>Обычная</vt:lpstr>
      <vt:lpstr>Презентация PowerPoint</vt:lpstr>
      <vt:lpstr>Практикум</vt:lpstr>
      <vt:lpstr>Вовлечение</vt:lpstr>
      <vt:lpstr>Мотивация команд (пар)</vt:lpstr>
      <vt:lpstr>Презентация PowerPoint</vt:lpstr>
      <vt:lpstr>Обучение наставников 1. Самоанализ и навыки самопрезентации.</vt:lpstr>
      <vt:lpstr>Презентация PowerPoint</vt:lpstr>
      <vt:lpstr>Обучение наставников 1. Самоанализ и навыки самопрезентации.</vt:lpstr>
      <vt:lpstr>Упражнение  Вопросы на знакомство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Детство как предмет науки</dc:title>
  <dc:creator>Татьяна Окладникова</dc:creator>
  <cp:lastModifiedBy>RePack by Diakov</cp:lastModifiedBy>
  <cp:revision>124</cp:revision>
  <dcterms:created xsi:type="dcterms:W3CDTF">2015-01-19T10:35:03Z</dcterms:created>
  <dcterms:modified xsi:type="dcterms:W3CDTF">2022-10-10T03:57:00Z</dcterms:modified>
</cp:coreProperties>
</file>