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1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71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04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97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4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04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85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52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13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70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26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976816DB-D685-4940-AC2E-EBFF729C396E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BEADD4D-D2C8-4054-9768-814A7E3C19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Электронное обучение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e-</a:t>
            </a:r>
            <a:r>
              <a:rPr lang="ru-RU" dirty="0" err="1"/>
              <a:t>learning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9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Электронное обучение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это подкатегория дистанционного обучения, которая использует цифровые технологии и </a:t>
            </a:r>
            <a:r>
              <a:rPr lang="ru-RU" dirty="0" smtClean="0"/>
              <a:t>интернет.</a:t>
            </a:r>
          </a:p>
          <a:p>
            <a:pPr marL="0" indent="0">
              <a:buNone/>
            </a:pPr>
            <a:r>
              <a:rPr lang="ru-RU" dirty="0"/>
              <a:t>Система электронного обучения предполагает наличие специальной базы данных, где содержится учебный контент и системы мониторинга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16081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Средства системы электронного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Мультимедийные тесты</a:t>
            </a:r>
          </a:p>
          <a:p>
            <a:r>
              <a:rPr lang="ru-RU" dirty="0" smtClean="0"/>
              <a:t>Презентации</a:t>
            </a:r>
            <a:endParaRPr lang="ru-RU" dirty="0"/>
          </a:p>
          <a:p>
            <a:r>
              <a:rPr lang="ru-RU" dirty="0"/>
              <a:t>Видеоматериалы</a:t>
            </a:r>
          </a:p>
          <a:p>
            <a:r>
              <a:rPr lang="ru-RU" dirty="0" err="1"/>
              <a:t>Квесты</a:t>
            </a:r>
            <a:endParaRPr lang="ru-RU" dirty="0"/>
          </a:p>
          <a:p>
            <a:r>
              <a:rPr lang="ru-RU" dirty="0"/>
              <a:t>Диалоговые тренажеры</a:t>
            </a:r>
          </a:p>
          <a:p>
            <a:r>
              <a:rPr lang="ru-RU" dirty="0"/>
              <a:t>Тренажеры </a:t>
            </a:r>
            <a:r>
              <a:rPr lang="ru-RU" dirty="0" err="1"/>
              <a:t>Drag-and-Drop</a:t>
            </a:r>
            <a:endParaRPr lang="ru-RU" dirty="0"/>
          </a:p>
          <a:p>
            <a:r>
              <a:rPr lang="ru-RU" u="sng" dirty="0" smtClean="0"/>
              <a:t>Симуляторы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4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курсов электронного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Фиксированный. </a:t>
            </a:r>
            <a:r>
              <a:rPr lang="ru-RU" dirty="0"/>
              <a:t> </a:t>
            </a:r>
            <a:r>
              <a:rPr lang="ru-RU" dirty="0" smtClean="0"/>
              <a:t>(содержание </a:t>
            </a:r>
            <a:r>
              <a:rPr lang="ru-RU" dirty="0"/>
              <a:t>уроков, используемое в процессе обучения, не изменяется. Все участники получают одну и ту же информацию. Материалы заранее определены учителями и не адаптируются к предпочтениям </a:t>
            </a:r>
            <a:r>
              <a:rPr lang="ru-RU" dirty="0" smtClean="0"/>
              <a:t>ученика)</a:t>
            </a:r>
            <a:endParaRPr lang="ru-RU" dirty="0"/>
          </a:p>
          <a:p>
            <a:pPr lvl="0"/>
            <a:r>
              <a:rPr lang="ru-RU" dirty="0"/>
              <a:t>Адаптивный. </a:t>
            </a:r>
            <a:r>
              <a:rPr lang="ru-RU" dirty="0"/>
              <a:t> </a:t>
            </a:r>
            <a:r>
              <a:rPr lang="ru-RU" dirty="0" smtClean="0"/>
              <a:t>(Этот вид </a:t>
            </a:r>
            <a:r>
              <a:rPr lang="ru-RU" dirty="0"/>
              <a:t>позволяет адаптировать и перерабатывать учебные материалы для каждого отдельного учащегося. Здесь во внимание принимается ряд параметров, таких как успеваемость учащихся, цели, способности, навыки и многое </a:t>
            </a:r>
            <a:r>
              <a:rPr lang="ru-RU" dirty="0" smtClean="0"/>
              <a:t>другое)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10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Плюсы электронного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Гибкость графика</a:t>
            </a:r>
          </a:p>
          <a:p>
            <a:r>
              <a:rPr lang="ru-RU" dirty="0"/>
              <a:t>Персонализация программы</a:t>
            </a:r>
          </a:p>
          <a:p>
            <a:r>
              <a:rPr lang="ru-RU" dirty="0"/>
              <a:t>Свобода доступа</a:t>
            </a:r>
          </a:p>
          <a:p>
            <a:r>
              <a:rPr lang="ru-RU" dirty="0" smtClean="0"/>
              <a:t>Снижение затрат на обучение</a:t>
            </a:r>
          </a:p>
          <a:p>
            <a:r>
              <a:rPr lang="ru-RU" dirty="0"/>
              <a:t>Возможность развиваться в ногу со временем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70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Минусы электронного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Адаптация </a:t>
            </a:r>
            <a:r>
              <a:rPr lang="ru-RU" dirty="0" smtClean="0"/>
              <a:t>ученика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у обучающегося самодисциплины и мотивации к самообучению</a:t>
            </a:r>
            <a:r>
              <a:rPr lang="en-US" dirty="0"/>
              <a:t>;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живого общения</a:t>
            </a:r>
            <a:r>
              <a:rPr lang="ru-RU" dirty="0" smtClean="0"/>
              <a:t>,</a:t>
            </a:r>
          </a:p>
          <a:p>
            <a:r>
              <a:rPr lang="ru-RU" dirty="0"/>
              <a:t>«Экранное обучение» психологически более утомительно, чем традиционное</a:t>
            </a:r>
            <a:r>
              <a:rPr lang="en-US" dirty="0" smtClean="0"/>
              <a:t>;</a:t>
            </a:r>
            <a:r>
              <a:rPr lang="ru-RU" dirty="0" smtClean="0"/>
              <a:t> большая нагрузка на зрение</a:t>
            </a:r>
            <a:endParaRPr lang="en-US" dirty="0"/>
          </a:p>
          <a:p>
            <a:r>
              <a:rPr lang="ru-RU" dirty="0" smtClean="0"/>
              <a:t>Качество </a:t>
            </a:r>
            <a:r>
              <a:rPr lang="ru-RU" dirty="0"/>
              <a:t>электронных курсов (кто и как может их оценить)</a:t>
            </a:r>
          </a:p>
          <a:p>
            <a:r>
              <a:rPr lang="ru-RU" dirty="0"/>
              <a:t>кадровые проблемы, связанные с подготовкой преподавателей, способных и желающих разрабатывать и обновлять такие курсы</a:t>
            </a:r>
          </a:p>
        </p:txBody>
      </p:sp>
    </p:spTree>
    <p:extLst>
      <p:ext uri="{BB962C8B-B14F-4D97-AF65-F5344CB8AC3E}">
        <p14:creationId xmlns:p14="http://schemas.microsoft.com/office/powerpoint/2010/main" val="1418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электронного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 </a:t>
            </a:r>
            <a:r>
              <a:rPr lang="ru-RU" dirty="0" smtClean="0"/>
              <a:t>электронных проектов</a:t>
            </a:r>
          </a:p>
          <a:p>
            <a:r>
              <a:rPr lang="ru-RU" dirty="0"/>
              <a:t>М</a:t>
            </a:r>
            <a:r>
              <a:rPr lang="ru-RU" dirty="0" smtClean="0"/>
              <a:t>етод </a:t>
            </a:r>
            <a:r>
              <a:rPr lang="ru-RU" dirty="0"/>
              <a:t>деловой компьютерной </a:t>
            </a:r>
            <a:r>
              <a:rPr lang="ru-RU" dirty="0" smtClean="0"/>
              <a:t>игры</a:t>
            </a:r>
          </a:p>
          <a:p>
            <a:r>
              <a:rPr lang="ru-RU" dirty="0" smtClean="0"/>
              <a:t>Метод </a:t>
            </a:r>
            <a:r>
              <a:rPr lang="ru-RU" dirty="0"/>
              <a:t>программированных </a:t>
            </a:r>
            <a:r>
              <a:rPr lang="ru-RU" dirty="0" smtClean="0"/>
              <a:t>заданий</a:t>
            </a:r>
          </a:p>
          <a:p>
            <a:r>
              <a:rPr lang="ru-RU" dirty="0" smtClean="0"/>
              <a:t>Электронные тренинги (диалоговые тренажеры, тренажеры по работе с программным обеспечением и </a:t>
            </a:r>
            <a:r>
              <a:rPr lang="ru-RU" dirty="0" err="1" smtClean="0"/>
              <a:t>т.д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 smtClean="0"/>
              <a:t>Метод кейс-обучения</a:t>
            </a:r>
            <a:endParaRPr lang="ru-RU" dirty="0" smtClean="0"/>
          </a:p>
          <a:p>
            <a:r>
              <a:rPr lang="ru-RU" dirty="0" smtClean="0"/>
              <a:t>Электронное тестирование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9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121</TotalTime>
  <Words>240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Times New Roman</vt:lpstr>
      <vt:lpstr>Тема2</vt:lpstr>
      <vt:lpstr>Электронное обучение</vt:lpstr>
      <vt:lpstr>Электронное обучение </vt:lpstr>
      <vt:lpstr>Средства системы электронного обучения:</vt:lpstr>
      <vt:lpstr>Виды курсов электронного обучения:</vt:lpstr>
      <vt:lpstr>Плюсы электронного обучения:</vt:lpstr>
      <vt:lpstr>Минусы электронного обучения</vt:lpstr>
      <vt:lpstr>Методы электронного обучения: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электронного обучения</dc:title>
  <dc:creator>Elena</dc:creator>
  <cp:lastModifiedBy>Ученик</cp:lastModifiedBy>
  <cp:revision>13</cp:revision>
  <dcterms:created xsi:type="dcterms:W3CDTF">2024-03-31T10:12:18Z</dcterms:created>
  <dcterms:modified xsi:type="dcterms:W3CDTF">2024-04-01T02:41:32Z</dcterms:modified>
</cp:coreProperties>
</file>