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7FDC5E-E246-45D5-AF80-A553D6B42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5A2A08-B110-4790-B4F2-BC26A25E0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307298-AD2A-483C-9ACF-A913DAAE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F4D8A7-9FA5-4FAB-ACA3-32BA0BAD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087B9A-477C-46E0-9973-989278EDD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69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65F949-ABE2-4299-A953-A56E83575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2A604E-C608-422B-A22E-504FE7882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5097ED-0E14-4B9E-9759-860D2021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A44123-009F-4F60-896B-1BBC0DDF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A53BB5-E46D-4F45-8567-0C26ACAD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01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F28CAAC-0148-48E3-A9F5-94EF80BE39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78488E-EDAA-4DCC-8117-1428D55C9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5E8E66-00AE-4AF8-B5D3-2FB66EB6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D4241D-1A62-4696-B258-B9565774A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4735AF-4462-4BA1-8DEF-F8C33B60C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79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B9DFE2-AC4D-4642-ACFA-9258467F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8F910A-CB49-41CB-81B1-2DFE735C8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4F3A78-5F7F-464E-B987-FFC48899B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0D56F9-AACA-4535-9364-10C354ABC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D52FE3-CCA0-4999-A4DF-4E94EBBB5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30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5C4818-CC7D-4E21-B67B-48618B45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89042E-EE8D-4D3D-BAFD-214EA34C6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766A09-D062-4F7F-A9D0-B28BEE841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DDA1FF-7836-4498-97E4-E16ADA4AB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72B9AF-253D-4F85-9694-8933DF01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25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21655D-ABF8-4D22-A075-18AFC94E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EE8BAA-EF44-4204-8EB7-A19DED81B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ABDE0A-299D-41CF-A3F4-C6C26FABAC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E622E4D-905D-4E33-8365-0B6E1250E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773AD-ADA2-463C-B5BE-6D8CEE549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CAD8A9-D652-4158-AFED-5F8FF3DD2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10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CCD83-517B-465B-B7B6-F84F53D65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58BA56-2971-46C0-B59C-6F9322204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30C1D8-5511-42D2-993B-5E498429E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7B2CD6E-E4C0-42AA-8E9E-487E621C2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535C8D-191A-4A14-A7C7-5404FBE2A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745781-F4E4-4E6D-B2F8-D77EB518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F7370F5-49F5-4A49-BD7B-DAEEBC226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7F1A68-5327-45C2-A566-661FD9F1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11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4CBC51-10B4-484D-AAC9-F28EC64D4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1757345-EBB1-4FB7-A20B-F598A869C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6E4096B-EDFE-448B-902A-5E173B86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FDD21C3-1088-4260-8945-411FC3D8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85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DEFC2D6-D55C-4911-A25B-93C28E50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C21F821-5D49-425F-8234-4437CE5B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6B550D-B892-492F-88CE-35826B4E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32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CD4E4-692B-472C-9CCD-1943E5C5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F87F26-5B70-4B0D-8B27-50D8F94E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699473-7A6F-47C1-950D-17A74FAFA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9C7406-0E50-4148-92A6-C96855442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B366E2-E39F-44C8-A2F9-E462DF7F0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E96EFF-1A6B-4319-A806-463386DE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49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D68A0-57E0-454B-BA0A-79F04A592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705C874-2125-4F27-B967-DB79FE05BA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BEE2B80-4817-47CE-AD81-73253A520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ECE776-0095-41D0-BDD4-3C126780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5B1DE5-B153-4345-9CFB-D51FAA16C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EE7A4A-FCC3-43C3-88E0-5C567EAFF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10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A28C9A-441D-48EF-9EB3-78A0CEF2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A9FF5B-7651-4FE4-A327-48092C314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BBB70C-F965-4DF2-B8CD-825B1D4288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440A2-F5C3-4130-9BCC-797E04F21EC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DFFA7B-BB79-44EB-B642-F638B453A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82331B-9712-46B6-B7C0-D9EE2B66B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6F670-C335-4C14-8FD1-8CAD0079D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56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p.sboard.online/cabinet/boards/join/dmNOYVEwbFpYWTZOVTc3ZnZBeUhuVTFjZER0S213PT0=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kills4u.ru/school/matematika/class6/" TargetMode="External"/><Relationship Id="rId2" Type="http://schemas.openxmlformats.org/officeDocument/2006/relationships/hyperlink" Target="https://math-center.org/ru-RU/worksheet/f619de64/&#1076;&#1077;&#1083;&#1077;&#1085;&#1080;&#1077;-&#1089;&#1084;&#1077;&#1096;&#1072;&#1085;&#1085;&#1099;&#1093;-&#1076;&#1088;&#1086;&#1073;&#1077;&#1080;-&#1083;&#1080;&#1089;&#1090;-1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testpad.com/ru/tests/math/6clas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orms.yandex.ru/u/660a0a1102848f9ea90c961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2B78B4-4AEF-4B09-A61C-B6A8447396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Дистанционные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172420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2EAE4D-D4B5-49E0-9B8E-6B8937498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Понятие дистанционного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09B37B-FF0F-451C-BA7C-328075BFE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0" dirty="0">
                <a:solidFill>
                  <a:srgbClr val="333333"/>
                </a:solidFill>
                <a:effectLst/>
                <a:latin typeface="YS Text"/>
              </a:rPr>
              <a:t>Дистанционное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 </a:t>
            </a:r>
            <a:r>
              <a:rPr lang="ru-RU" b="1" i="0" dirty="0">
                <a:solidFill>
                  <a:srgbClr val="333333"/>
                </a:solidFill>
                <a:effectLst/>
                <a:latin typeface="YS Text"/>
              </a:rPr>
              <a:t>обучение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 — взаимодействие учителя и учащихся между собой на расстоянии, отражающее все присущие учебному процессу компоненты (цели, содержание, методы, организационные формы, средства </a:t>
            </a:r>
            <a:r>
              <a:rPr lang="ru-RU" b="1" i="0" dirty="0">
                <a:solidFill>
                  <a:srgbClr val="333333"/>
                </a:solidFill>
                <a:effectLst/>
                <a:latin typeface="YS Text"/>
              </a:rPr>
              <a:t>обучения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) и реализуемое специфичными средствами Интернет-технологий или другими средствами, предусматривающими интерактивность.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47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B6890-177D-4D60-A221-5B605E126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47"/>
            <a:ext cx="10515600" cy="1325563"/>
          </a:xfrm>
        </p:spPr>
        <p:txBody>
          <a:bodyPr/>
          <a:lstStyle/>
          <a:p>
            <a:r>
              <a:rPr lang="ru-RU" dirty="0"/>
              <a:t>Формы дистанционного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795778-A739-4231-836A-381EA0D6A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solidFill>
                  <a:srgbClr val="25262C"/>
                </a:solidFill>
                <a:effectLst/>
                <a:latin typeface="Circe"/>
              </a:rPr>
              <a:t>видеоконференции;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 err="1">
                <a:solidFill>
                  <a:srgbClr val="25262C"/>
                </a:solidFill>
                <a:effectLst/>
                <a:latin typeface="Circe"/>
              </a:rPr>
              <a:t>аудиоконференции</a:t>
            </a:r>
            <a:r>
              <a:rPr lang="ru-RU" b="0" i="0" u="none" strike="noStrike" dirty="0">
                <a:solidFill>
                  <a:srgbClr val="25262C"/>
                </a:solidFill>
                <a:effectLst/>
                <a:latin typeface="Circe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solidFill>
                  <a:srgbClr val="25262C"/>
                </a:solidFill>
                <a:effectLst/>
                <a:latin typeface="Circe"/>
              </a:rPr>
              <a:t>онлайн-вебинары и записи вебинаров;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solidFill>
                  <a:srgbClr val="25262C"/>
                </a:solidFill>
                <a:effectLst/>
                <a:latin typeface="Circe"/>
              </a:rPr>
              <a:t>занятия на интерактивной платформе;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solidFill>
                  <a:srgbClr val="25262C"/>
                </a:solidFill>
                <a:effectLst/>
                <a:latin typeface="Circe"/>
              </a:rPr>
              <a:t>письма по электронной почте.</a:t>
            </a:r>
          </a:p>
          <a:p>
            <a:pPr marL="0" indent="0" algn="l">
              <a:buNone/>
            </a:pPr>
            <a:endParaRPr lang="ru-RU" b="0" i="0" dirty="0">
              <a:solidFill>
                <a:srgbClr val="25262C"/>
              </a:solidFill>
              <a:effectLst/>
              <a:latin typeface="Circe"/>
            </a:endParaRPr>
          </a:p>
        </p:txBody>
      </p:sp>
    </p:spTree>
    <p:extLst>
      <p:ext uri="{BB962C8B-B14F-4D97-AF65-F5344CB8AC3E}">
        <p14:creationId xmlns:p14="http://schemas.microsoft.com/office/powerpoint/2010/main" val="210428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E132F-EFC1-4D15-ABF6-B821CAF39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Онлайн доска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D3F99-3589-4F85-91BE-73EDAF918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https://app.sboard.online/cabinet/boards/join/dmNOYVEwbFpYWTZOVTc3ZnZBeUhuVTFjZER0S213PT0=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BA8C7C-BC97-41AE-AD85-BC713C8E5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8831" y="2653281"/>
            <a:ext cx="3894338" cy="394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495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36A13F-4263-490B-A54C-ADB0E115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24D9C7-6C45-4722-B5DF-9A55AB488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https://math-center.org/ru-RU/worksheet/f619de64/</a:t>
            </a:r>
            <a:r>
              <a:rPr lang="ru-RU" dirty="0">
                <a:hlinkClick r:id="rId2"/>
              </a:rPr>
              <a:t>деление-смешанных-дробеи-лист-1/</a:t>
            </a:r>
            <a:endParaRPr lang="ru-RU" dirty="0"/>
          </a:p>
          <a:p>
            <a:endParaRPr lang="ru-RU" dirty="0"/>
          </a:p>
          <a:p>
            <a:r>
              <a:rPr lang="en-US" dirty="0">
                <a:hlinkClick r:id="rId3"/>
              </a:rPr>
              <a:t>https://skills4u.ru/school/matematika/class6/</a:t>
            </a:r>
            <a:endParaRPr lang="ru-RU" dirty="0"/>
          </a:p>
          <a:p>
            <a:endParaRPr lang="ru-RU" dirty="0"/>
          </a:p>
          <a:p>
            <a:r>
              <a:rPr lang="en-US" dirty="0">
                <a:hlinkClick r:id="rId4"/>
              </a:rPr>
              <a:t>https://onlinetestpad.com/ru/tests/math/6class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22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1EEB0-272C-4D0B-B5C1-1F723E30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Опрос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8CCE83-F12B-4562-B8C9-CCF8A212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https://forms.yandex.ru/u/660a0a1102848f9ea90c961e/</a:t>
            </a:r>
            <a:r>
              <a:rPr lang="ru-RU" dirty="0"/>
              <a:t> 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89B963-C63F-4FE0-8381-93B0B3104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0756" y="2383207"/>
            <a:ext cx="4211392" cy="410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79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34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Circe</vt:lpstr>
      <vt:lpstr>YS Text</vt:lpstr>
      <vt:lpstr>Тема Office</vt:lpstr>
      <vt:lpstr>Дистанционные технологии</vt:lpstr>
      <vt:lpstr>Понятие дистанционного образования</vt:lpstr>
      <vt:lpstr>Формы дистанционного образования</vt:lpstr>
      <vt:lpstr>Онлайн доска</vt:lpstr>
      <vt:lpstr>Презентация PowerPoint</vt:lpstr>
      <vt:lpstr>Опрос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Дистанционные технологии</dc:title>
  <dc:creator>User</dc:creator>
  <cp:lastModifiedBy>User</cp:lastModifiedBy>
  <cp:revision>6</cp:revision>
  <dcterms:created xsi:type="dcterms:W3CDTF">2024-04-01T01:12:37Z</dcterms:created>
  <dcterms:modified xsi:type="dcterms:W3CDTF">2024-04-01T02:41:49Z</dcterms:modified>
</cp:coreProperties>
</file>