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2" r:id="rId12"/>
    <p:sldId id="303" r:id="rId13"/>
    <p:sldId id="304" r:id="rId14"/>
    <p:sldId id="301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8" r:id="rId25"/>
    <p:sldId id="31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12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СЕМИНАР на тему:</a:t>
            </a:r>
          </a:p>
          <a:p>
            <a:r>
              <a:rPr lang="ru-RU" b="1" dirty="0" smtClean="0"/>
              <a:t>«Особенности образовательного процесса обучающихся с задержкой психического развития»</a:t>
            </a:r>
          </a:p>
          <a:p>
            <a:endParaRPr lang="ru-RU" b="1" dirty="0"/>
          </a:p>
          <a:p>
            <a:r>
              <a:rPr lang="ru-RU" b="1" dirty="0" smtClean="0"/>
              <a:t>Докладчик: учитель-дефектолог Илиевска Наталья Валентиновна</a:t>
            </a:r>
          </a:p>
          <a:p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МАОУ СШ №6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85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Общие недостатки мыслительной деятельности обучающихся с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ЗПР: несформированность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познавательной и поисковой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мотивации - своеобразное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отношение к любым интеллектуальным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задачам. Дети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стремятся избежать любых интеллектуальных усилий. Для них непривлекателен момент преодоления трудностей (отказ выполнять трудную задачу, подмена интеллектуальной задачи более близкой, игровой задачей). Такой ребенок выполняет задачу не полностью, а ее более простую часть. Дети не заинтересованы в результате выполнения задания. Эта особенность мышления проявляется в школе, когда дети очень быстро теряют интерес к новым предметам.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детей с ЗПР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678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Общие недостатки мыслительной деятельности обучающихся с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ЗПР: отсутствие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выраженного ориентировочного этапа при решении мыслительных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задач.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При предъявлении инструкции к заданию, многие дети не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понимают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задания, но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стремятся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побыстрее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начать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действовать. Следует заметить, что дети с ЗПР в большей мере заинтересованы в том, чтобы побыстрее закончить работу, а не качеством выполнения задания. Ребенок не умеет анализировать условия, не понимает значимости ориентировочного этапа, что приводит к появлению множества ошибок. Когда ребенок начинает обучаться, очень важно создать условия для того, чтобы он первоначально думал, анализировал задание.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951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r>
              <a:rPr lang="ru-RU" dirty="0">
                <a:solidFill>
                  <a:srgbClr val="666666"/>
                </a:solidFill>
                <a:latin typeface="Arial"/>
              </a:rPr>
              <a:t> 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Низкая мыслительная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активность: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«бездумный» стиль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работы: дети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, из-за поспешности, неорганизованности действуют наугад, не учитывая в полном объеме заданного условия; отсутствует направленный поиск решения, преодоления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трудностей.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Дети решают задачу на интуитивном уровне, то есть ребенок вроде бы правильно дает ответ, но объяснить его не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может.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390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Детям с ЗПР свойственно стереотипность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мышления, его шаблонность. Дети с ЗПР затрудняются действовать по наглядному образцу из-за нарушений операций анализа, нарушение целостности, целенаправленности, активности восприятия – все это ведет к тому, что ребенок затрудняется проанализировать образец, выделить главные части, установить взаимосвязь между частями и воспроизвести данную структуру в процессе собственной деятельности.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375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Методы коррекции при работе с детьми с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ЗПР.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Зрительное восприятие преобладает над слуховым, поэтому надо опираться на наглядные пособия и демонстрацию учебный материала. Страдает концентрация внимания и произвольность, поэтому учебный материал должен быть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дозированным.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Из-за нарушения памяти при обучении детей с ЗПР необходимо многократное повторение учебного материала . Для того, чтобы повысить мотивацию детей с ЗПР к обучению необходимо использовать коррекционно-образовательные, коррекционно-развивающие технологии, методы и приемы.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446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r>
              <a:rPr lang="ru-RU" dirty="0"/>
              <a:t>Дети с </a:t>
            </a:r>
            <a:r>
              <a:rPr lang="ru-RU" dirty="0" smtClean="0"/>
              <a:t>ЗПР подвержены </a:t>
            </a:r>
            <a:r>
              <a:rPr lang="ru-RU" dirty="0"/>
              <a:t>риску социальной дезадаптации в связи с тем, что у них нарушены познавательные функции. Очень важной задачей образования является включить таких детей в общество для формирования почвы их будущего благополучия.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528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Зрительное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восприятие преобладает над слуховым, поэтому надо опираться на наглядные пособия и демонстрацию учебный материала. </a:t>
            </a:r>
            <a:endParaRPr lang="ru-RU" dirty="0" smtClean="0">
              <a:solidFill>
                <a:schemeClr val="bg2">
                  <a:lumMod val="50000"/>
                </a:schemeClr>
              </a:solidFill>
              <a:latin typeface="Arial"/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Страдает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концентрация внимания и произвольность, поэтому учебный материал должен быть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дозированным.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Из-за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нарушения памяти при обучении детей с ЗПР необходимо многократное повторение учебного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материала.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Для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того, чтобы повысить мотивацию детей с ЗПР к обучению необходимо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использовать собственную систему поощрений данного ребенка.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Arial"/>
              </a:rPr>
              <a:t>Методы 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педагогической коррекции </a:t>
            </a:r>
            <a:r>
              <a:rPr lang="ru-RU" dirty="0">
                <a:solidFill>
                  <a:schemeClr val="bg1"/>
                </a:solidFill>
                <a:latin typeface="Arial"/>
              </a:rPr>
              <a:t>при работе с детьми с ЗПР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40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Обязательно применять приемы-предписания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 указанием последовательности операций, необходимых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выполнения задания, для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решения задач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Оказывать помощь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в выполнении определенных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операций;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Иметь образцы, примеры выполнения задания, упражнения или 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решения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задач;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Совместная поэтапная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проверка задач, примеров,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упражнений, заданий и т.д.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педагогической коррекции для детей с ЗПР.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6901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На уроке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в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основной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школе при работе с детьми с ЗПР обязательна словарная работа, чтобы для обучающегося не осталось незнакомых слов и терминов. 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Каждого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ученика следует стараться выслушать до конца; необходимо включать предметно-практические действия, цель которых - подготовить детей к усвоению или закреплению теоретического материала. 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Для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предупреждения быстрой утомляемости или снятия ее целесообразно переключать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учеников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 одного вида деятельности на другой, разнообразить виды занятий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9148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Исключительно важное значение имеют мягкий доброжелательный тон учителя, внимание к ребенку, поощрение его малейших успехов. 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Темп урока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должен соответствовать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возможностям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ученика.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79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Задержка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психического развития (ЗПР ) — нарушение нормального темпа психического развития, когда отдельные психические функции (эмоционально-волевая сфера, внимание, память, мышление) отстают в своём развитии от принятых психологических норм для данного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возраста.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Клинико-психолого-педагогическая характеристика детей с ЗПР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212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Делать упор на усиление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регулирующей и направляющей роли речи, нормализация взаимосвязи речи и деятельности учащихся. С помощью речи он может обдумать и спланировать ход предстоящей работы, вычленить отдельные ее типы, установить их последовательность, соотнести результат своей деятельности с образцом. Целесообразно просить таких детей обдумать задание вслух, спланировать свои действия, спрогнозировать конечный результат. 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Сначала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это достигается путем ответов учащихся на поставленные учителем вопросы, затем обучающийся самостоятельно выполняет подобное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задание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. На основе широкого привлечения речи учитель добивается понимания учащимися смысла выполняемой деятельности, осознания правильности (или ошибочности) произведенных действий, адекватной оценки результата работы в соответствии с требованиями.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629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Работа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по формированию деятельности, связанной с инструкцией, должна предусматривать обеспечение полного и адекватного понимания детьми формулировок заданий, которые часто содержат слова и сочетания, понимание которых (особенно при само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стоятельном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выполнении) затруднено для детей с ЗПР. Поэтому учитель, предвидя возможные затруднения, сначала сам объясняет детям трудные для их понимания слова, словосочетания, формулировки, а затем ставит вопрос, требующий самостоятельного ответа. Если инструкция сформулирована сложно, следует добиваться того, чтобы ученик смог своими словами рассказать о том, что требуется выполнить.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446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Для этой группы учащихся необходимы дозировка заданий, оптимальное чередование видов работ, требующих участия различных анализаторов, смена труда и отдыха, сокращение объема заданий. Так, письменные задания в начале урока позволяют практически с минимальной потерей времени включить возбужденных после перемены учащихся в работу, настроить их на деловой лад. Такой стереотип начала урока, в иных случаях кажущийся консервативным, в работе с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повышенно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возбудимыми детьми является организующим фактором процесса обучения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357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При проведении уроков в классах, где обучаются дети с ЗПР рекомендуются следующие приемы и методы: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Устная похвала ребёнка, если он успешно справился даже с небольшим заданием. 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Проведение минуток активного отдыха с лёгкими физическими упражнениями.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Минимальное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количество отвлекающих предметов в классе (картин, стендов). 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Оптимальное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место для таких детей — в центре класса, напротив доски. Обучающиеся находятся перед глазами учителя. Им предоставлена возможность быстро обращаться к учителю за помощью в случаях затруднений.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5286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На определённый отрезок времени дается лишь одно задание. Если ученику предстоит выполнить большое задание, то оно предлагается ему в виде последовательных частей. Учитель периодически контролирует ход работы над каждой из частей, внося необходимые коррективы.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Предоставление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задания в соответствии с рабочим темпом и способностями ученика. Избегание предъявления завышенных или заниженных требований к ученику.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Создание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ситуации успеха для каждого ученика. Обучение ребят лучше использовать свои сильные стороны, чтобы компенсировать нарушенные функции за счёт здоровых.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552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Обычный учитель, работая с ребёнком с ЗПР, может быть успешен при условии, если: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он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достаточно гибок,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ему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интересны трудности и он готов пробовать разные подходы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он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уважает индивидуальные различия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он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умеет слушать и применять рекомендации членов коллектива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он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чувствует себя уверенно в присутствии другого взрослого в классе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он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согласен работать вместе с другими учителями в одной команде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67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Биологические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: патология беременности (тяжелые токсикозы, внутриутробные инфекции, интоксикации, травмы, конфликты в системе крови), внутриутробная гипоксия плода; недоношенность; асфиксия и травмы при родах; инфекционные, токсические, травматические, тяжелые хронические соматические заболевания на ранних этапах развития ребёнка; сенсорная депривация в связи с дефектами зрения и слуха; генетическая обусловленность (наследственные болезни обмена, наследственные формы инфантилизма и олигофрении, генные мутации и т. д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.)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Arial"/>
              </a:rPr>
              <a:t>Причины ЗПР </a:t>
            </a:r>
            <a:r>
              <a:rPr lang="ru-RU" dirty="0">
                <a:solidFill>
                  <a:srgbClr val="666666"/>
                </a:solidFill>
                <a:latin typeface="Arial"/>
              </a:rPr>
              <a:t/>
            </a:r>
            <a:br>
              <a:rPr lang="ru-RU" dirty="0">
                <a:solidFill>
                  <a:srgbClr val="666666"/>
                </a:solidFill>
                <a:latin typeface="Arial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85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Социальные: длительное ограничение жизнедеятельности ребёнка; неблагоприятные условия воспитания, частые психотравмирующие ситуации в жизни ребёнка; педагогическая запущенность.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965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ЗПР – это не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диагноз!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В 1997 году оно окончательно было выведено из употребления в качестве медицинского (психиатрического) диагноза приказом Министерства здравоохранения № 170, которым на всей территории Российской Федерации вводилась в действие Международная классификация болезней 10-го пересмотра </a:t>
            </a:r>
            <a:endParaRPr lang="ru-RU" dirty="0" smtClean="0">
              <a:solidFill>
                <a:schemeClr val="bg2">
                  <a:lumMod val="50000"/>
                </a:schemeClr>
              </a:solidFill>
              <a:latin typeface="Arial"/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(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МКБ-10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)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F83 –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расстройство учебных навыков.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96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I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группа — ЗПР конституционального происхождения. Это гармонический психический и психофизический инфантилизм. Такие дети отличаются уже внешне. Они более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  <a:latin typeface="Arial"/>
              </a:rPr>
              <a:t>субтильны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 , часто рост у них меньше среднего и личико сохраняет черты более раннего возраста, даже когда они уже становятся школьниками. У этих детей особенно сильно выражено отставание в развитии эмоциональной сферы. У них наблюдается большая выраженность эмоциональных проявлений, для них очень характерны легкие переходы от смеха к слезам и наоборот, у детей этим очень выражены игровые интересы, которые преобладают даже в школьном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возрасте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ЗПР по </a:t>
            </a:r>
            <a:r>
              <a:rPr lang="ru-RU" dirty="0" err="1" smtClean="0"/>
              <a:t>К.С.Лебединской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823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II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группа — задержка психического развития соматогенного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происхождения,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которая связана с длительными тяжелыми соматическими заболеваниями в раннем возрасте. Это могут быть тяжелые аллергические заболевания (бронхиальная астма, например), заболевания пищеварительной системы, сердечно-сосудистая недостаточность , хроническое воспаление легких, заболевания почек и др.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Плохое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соматическое состояние не может не отразиться и на развитии центральной нервной системы, задерживает ее созревание. Такие дети месяцами находятся в больницах, что, естественно, создает условия сенсорной депривации и тоже не способствует их развитию.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679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III группа — ЗПР психогенного происхождения. ЗПР психогенного происхождения связана с неблагоприятными условиями воспитания, вызывающими нарушение формирования личности ребенка. Эти условия — безнадзорность, часто сочетающаяся с жестокостью со стороны родителей, либо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гиперопека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,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что тоже является крайне неблаго­приятной ситуацией воспитания в раннем детстве. Безнадзорность приводит к психической неустойчивости, импульсивности, взрывчатости и, конечно, безынициативности, к отставанию в интеллектуальном развитии.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  <a:latin typeface="Arial"/>
              </a:rPr>
              <a:t>Гиперопека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 ведет к формированию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искаженной психике,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у таких детей обычно проявляется эгоцентризм, отсутствие самостоятельности в деятельности, недостаточная целенаправленность, неспособность к волевому усилию, эгоизм.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4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IV группа — это задержка психического развития церебрально-органического генеза. Причины — различные патологические ситуации беременности и родов: родовые травмы, асфиксии, инфекции во время беременности , интоксикации, а также травмы и заболевания центральной нервной системы в первые месяцы и годы жизни. Особенно опасен период до 2 лет. Травмы и заболевания центральной нервной системы могут привести к тому, что называется органическим инфантилизмом. Органический инфантилизм — это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инфантилизм,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связанный с органическим повреждением центральной нервной системы, головного мозга</a:t>
            </a:r>
            <a:r>
              <a:rPr lang="ru-RU" dirty="0">
                <a:solidFill>
                  <a:srgbClr val="666666"/>
                </a:solidFill>
                <a:latin typeface="Arial"/>
              </a:rPr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2153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1464</TotalTime>
  <Words>1681</Words>
  <Application>Microsoft Office PowerPoint</Application>
  <PresentationFormat>Экран (4:3)</PresentationFormat>
  <Paragraphs>57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Волна</vt:lpstr>
      <vt:lpstr>МАОУ СШ №6</vt:lpstr>
      <vt:lpstr>Клинико-психолого-педагогическая характеристика детей с ЗПР</vt:lpstr>
      <vt:lpstr>Причины ЗПР  </vt:lpstr>
      <vt:lpstr>Презентация PowerPoint</vt:lpstr>
      <vt:lpstr>Презентация PowerPoint</vt:lpstr>
      <vt:lpstr>Классификация ЗПР по К.С.Лебединской</vt:lpstr>
      <vt:lpstr>Презентация PowerPoint</vt:lpstr>
      <vt:lpstr>Презентация PowerPoint</vt:lpstr>
      <vt:lpstr>Презентация PowerPoint</vt:lpstr>
      <vt:lpstr>Характеристика детей с ЗПР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Методы педагогической коррекции при работе с детьми с ЗПР </vt:lpstr>
      <vt:lpstr>Методы педагогической коррекции для детей с ЗПР.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Илиевска</dc:creator>
  <cp:lastModifiedBy>ВАС</cp:lastModifiedBy>
  <cp:revision>79</cp:revision>
  <dcterms:created xsi:type="dcterms:W3CDTF">2021-11-15T10:04:41Z</dcterms:created>
  <dcterms:modified xsi:type="dcterms:W3CDTF">2025-01-30T01:29:53Z</dcterms:modified>
</cp:coreProperties>
</file>