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92" r:id="rId3"/>
    <p:sldId id="293" r:id="rId4"/>
    <p:sldId id="294" r:id="rId5"/>
    <p:sldId id="324" r:id="rId6"/>
    <p:sldId id="295" r:id="rId7"/>
    <p:sldId id="296" r:id="rId8"/>
    <p:sldId id="322" r:id="rId9"/>
    <p:sldId id="321" r:id="rId10"/>
    <p:sldId id="323" r:id="rId11"/>
    <p:sldId id="297" r:id="rId12"/>
    <p:sldId id="298" r:id="rId13"/>
    <p:sldId id="299" r:id="rId14"/>
    <p:sldId id="300" r:id="rId15"/>
    <p:sldId id="302" r:id="rId16"/>
    <p:sldId id="327" r:id="rId17"/>
    <p:sldId id="303" r:id="rId18"/>
    <p:sldId id="304" r:id="rId19"/>
    <p:sldId id="301" r:id="rId20"/>
    <p:sldId id="325" r:id="rId21"/>
    <p:sldId id="326" r:id="rId22"/>
    <p:sldId id="30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2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СЕМИНАР на тему:</a:t>
            </a:r>
          </a:p>
          <a:p>
            <a:r>
              <a:rPr lang="ru-RU" b="1" dirty="0" smtClean="0"/>
              <a:t>«Особенности образовательного процесса обучающихся с нарушением опорно-двигательного аппарата </a:t>
            </a:r>
            <a:r>
              <a:rPr lang="ru-RU" b="1" dirty="0" smtClean="0"/>
              <a:t>(НОДА)»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Докладчик: учитель-дефектолог Илиевска Наталья Валентиновна</a:t>
            </a:r>
          </a:p>
          <a:p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МАОУ СШ №6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Независимо от степени двигательных дефектов у лиц с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нарушением опорно-двигательного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аппарата могут встречаться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нарушения эмоционально-волевой сферы, поведения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. Эмоционально-волевые нарушения проявляются в повышенной возбудимости, чрезмерной чувствительности к внешним раздражителям и пугливости. У одних отмечается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беспокойство, суетливость, расторможенность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, у других –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вялость, пассивность и двигательная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заторможенность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04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детей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церебральным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параличом (ДЦП)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 большинстве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случаев наблюдается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своеобразное формирование личности.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Достаточное интеллектуальное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развитие часто сочетается с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отсутствием уверенности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 себе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, самостоятельности, повышенной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внушаемостью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Личностная незрелость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проявляется в наивности суждений, слабой ориентированности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 бытовых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и практических вопросах жизни. Это затрудняет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процесс социальной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адаптации.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67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Специалисты также отмечают тесную взаимосвязь между речевыми и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двигательными нарушениями при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нарушении опорно-двигательного аппарата.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Патологические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тонические рефлексы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отрицательно влияют и на мышечный тонус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артикуляционного аппарата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. Выраженность тонических рефлексов повышает тонус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мышц языка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, затрудняет дыхание, голосообразование, произвольные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движения нижней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челюсти, языка. Это негативно отражается на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формировании голосовой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активности и нарушает </a:t>
            </a:r>
            <a:r>
              <a:rPr lang="ru-RU" sz="1800" dirty="0" err="1">
                <a:solidFill>
                  <a:schemeClr val="bg2">
                    <a:lumMod val="50000"/>
                  </a:schemeClr>
                </a:solidFill>
              </a:rPr>
              <a:t>звукопроизносительную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 сторону речи.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Отмечается определенная зависимость между степенью нарушений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артикуляционной моторики и степенью тяжести нарушений функций рук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. Наиболее 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выраженные нарушения артикуляционной моторики отмечаются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у лиц</a:t>
            </a:r>
            <a:r>
              <a:rPr lang="ru-RU" sz="1800" dirty="0">
                <a:solidFill>
                  <a:schemeClr val="bg2">
                    <a:lumMod val="50000"/>
                  </a:schemeClr>
                </a:solidFill>
              </a:rPr>
              <a:t>, у которых имеются значительные поражения верхних конечностей.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Особые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образовательные потребности у обучающихся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 нарушениями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опорно-двигательного аппарата задаются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спецификой двигательных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нарушений, а также спецификой нарушения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психического развития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, и определяют особую логику построения учебного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процесса, находят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свое отражение в структуре и содержании образования.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15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Необходимо сохранять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принцип коррекционной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направленности обучения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, которая должна обеспечиваться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введением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специальных пропедевтических занятий,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предшествующих изучению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отдельных разделов и тем программы,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которые можно реализовать на  специальных индивидуальных занятиях с учителями.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78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Продолжительность занятия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не должна превышать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40 минут после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чего рекомендуется 10–15-минутный перерыв.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 течении урока ребенку с НОДА необходима динамическая пауза (физкультминутка, глазодвигательная гимнастика)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Профилактика переутомления.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Чередование умственной и практической деятельности.</a:t>
            </a:r>
          </a:p>
          <a:p>
            <a:pPr marL="0" indent="0" algn="just"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9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Обучение детей с нарушениями функций опорно-двигательного аппарата должно осуществляться на фоне лечебно-восстановительной работы, которая должна вестись в следующих направлениях: посильная медицинская коррекция двигательного дефекта; терапия нервно-психических отклонений; купирование соматических заболеваний. (Должно сочетаться с лечением на базе поликлиники, занятиями на базе медицинского учреждения или реабилитационного центра).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849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marL="0" indent="0" algn="just">
              <a:buNone/>
            </a:pP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Для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организации учебного процесса необходимо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определить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учебное место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в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классе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, как правило это первые или последние парты, свободный проход и на уроке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разрешить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ученику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самому подбирать комфортную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позу для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выполнения письменных и устных работ (сидя, стоя, облокотившись и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т.д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.).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39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Индивидуальный подход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Во время урока следует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учитывать объем и формы выполнения устных и письменных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работ, темп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работы основной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аудитории класса,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и, по возможности,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индивидуализировать для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обучающихся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 НОДА данные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условия.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целью получения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учениками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НОДА информации в полном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объеме звуковые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сообщения нужно дублировать зрительными. Особую роль в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обучении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детей 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этой категории играет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использование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наглядного материала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, обучающих видеоматериалов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При работе со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учениками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НОДА необходимо использовать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методы, активизирующие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познавательную деятельность учащихся,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развивающие устную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 письменную речь и формирующие необходимые учебные навыки.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44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Это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обучающиеся частично или полностью ограниченные в произвольных    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движениях.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Школьники с нарушением опорно-двигательного аппарата обучаются по ФАООП 6 (варианты начальной школы 1,2,3,4, в основной школе вариант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6.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Клинико-психолого-педагогическая характеристика детей с </a:t>
            </a:r>
            <a:r>
              <a:rPr lang="ru-RU" dirty="0"/>
              <a:t>Н</a:t>
            </a:r>
            <a:r>
              <a:rPr lang="ru-RU" dirty="0" smtClean="0"/>
              <a:t>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2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Методы организации и осуществления учебно-познавательной деятельности: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Словесные, наглядные, практические (по источнику изложения учебного материала).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Продуктивные, объяснительно-иллюстративные, поисковые, исследовательские, проблемные и др.(по характеру учебно-познавательной деятельности).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Индуктивные и дедуктивные(по логике изложения и восприятия учебного материала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563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Создание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ситуаций успеха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, развитие в ученике веры в собственные силы.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90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Дети с НОДА могут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испытывать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эмоциональные расстройства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. Если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ребенок,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имеющий такие нарушения, расстроен, нужно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спросить его спокойно, что можно сделать, чтобы помочь ему. Не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следует говорить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резко с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учеником,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даже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если для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этого имеются основания. Если собеседник проявляет дружелюбность,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то ребенок с НОДА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будет чувствовать себя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спокойно. При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общении с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детьми,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испытывающими затруднения в речи,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не следует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– перебивать и поправлять. Начинайте говорить только тогда,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когда убедитесь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, что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ребенок 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закончил свою мысль;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– пытаться ускорить разговор. Необходимо быть готовым к тому,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что разговор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ребенком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затрудненной речью займет больше времени.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Если спешите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, лучше договориться об общении в другое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время.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81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В зависимости от характера заболевания и степени выраженности дефекта, обучающихся подразделяют на 3 группы: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1 группа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– дети, страдающие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остаточными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проявлениями периферических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параличей и парезов, изолированными дефектами стопы или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кисти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, легкими проявлениями сколиоза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   (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искривлениями позвоночника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).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666666"/>
                </a:solidFill>
                <a:latin typeface="Arial"/>
              </a:rPr>
              <a:t/>
            </a:r>
            <a:br>
              <a:rPr lang="ru-RU" dirty="0">
                <a:solidFill>
                  <a:srgbClr val="666666"/>
                </a:solidFill>
                <a:latin typeface="Arial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8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484784"/>
            <a:ext cx="7408333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2 группа – обучающиеся, страдающие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различными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ортопедическими заболеваниями, вызванными главным образом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первичными поражениями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костно-мышечной системы (при сохранности двигательных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механизмов центральной нервной и периферической нервной системы),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 также дети, страдающие тяжелыми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формами сколиоза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896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3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группа - дети с последствиями полиомиелита и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церебральными параличами, у которых нарушения опорно-двигательного аппарата связаны с патологией развития или подтверждением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двигательных механизмов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ЦНС.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0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Успешными школьниками с НОДА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(по уровню развития познавательной деятельности) могут</a:t>
            </a: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быть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дети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 нарушением опорно-двигательного аппарата,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передвигающиеся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самостоятельно или с ортопедическими средствами, имеющие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нормальное психическое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развитие и разборчивую речь.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9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Помимо физических недостатков, своеобразие  развития детей с НОДА предопределяют так же и внешние факторы: ограничение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двигательной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активности,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их обособленность от среды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нормально развивающихся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сверстников,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гиперопека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со стороны родителей,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чрезмерная заостренность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внимания на своем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дефекте.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Психологические особенности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82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 fontScale="92500" lnSpcReduction="10000"/>
          </a:bodyPr>
          <a:lstStyle/>
          <a:p>
            <a:pPr algn="just"/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изучении личностных качеств обучающихся с нарушениями опорно-двигательного аппарата выяснено,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что независимо от уровня интеллекта у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многих из них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снижены мотивы учебной деятельности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. Это проявляется в познавательной пассивности, нерегулярности выполнения учебных заданий, нарушениях внимания при восприятии учебного материала. Отмечено, что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волевые качества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личности  целеустремленность, настойчивость, инициативность, самостоятельность,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сдержанность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детей с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нарушениями опорно - двигательного аппарата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недостаточно развиты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по сравнению с их нормальными сверстниками.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2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Физический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недостаток существенно влияет на социальную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позицию ученика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с нарушением опорно-двигательного аппарата, на его отношение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к окружающему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миру, следствием чего является искажение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ведущей деятельности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и общения с окружающими. 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У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таких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учеников  наблюдаются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нарушения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</a:rPr>
              <a:t>личностного развития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: пониженная мотивация к деятельности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, страхи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, связанные с передвижением и общением, стремление к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ограничению социальных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контактов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8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1785</TotalTime>
  <Words>1056</Words>
  <Application>Microsoft Office PowerPoint</Application>
  <PresentationFormat>Экран (4:3)</PresentationFormat>
  <Paragraphs>66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МАОУ СШ №6</vt:lpstr>
      <vt:lpstr>Клинико-психолого-педагогическая характеристика детей с НОДА</vt:lpstr>
      <vt:lpstr> </vt:lpstr>
      <vt:lpstr>Презентация PowerPoint</vt:lpstr>
      <vt:lpstr>Презентация PowerPoint</vt:lpstr>
      <vt:lpstr>Презентация PowerPoint</vt:lpstr>
      <vt:lpstr>Психологические особенности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Илиевска</dc:creator>
  <cp:lastModifiedBy>ВАС</cp:lastModifiedBy>
  <cp:revision>103</cp:revision>
  <dcterms:created xsi:type="dcterms:W3CDTF">2021-11-15T10:04:41Z</dcterms:created>
  <dcterms:modified xsi:type="dcterms:W3CDTF">2025-01-30T01:34:31Z</dcterms:modified>
</cp:coreProperties>
</file>