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69" r:id="rId3"/>
    <p:sldId id="271" r:id="rId4"/>
    <p:sldId id="272" r:id="rId5"/>
    <p:sldId id="267" r:id="rId6"/>
    <p:sldId id="273" r:id="rId7"/>
    <p:sldId id="257" r:id="rId8"/>
    <p:sldId id="258" r:id="rId9"/>
    <p:sldId id="274" r:id="rId10"/>
    <p:sldId id="260" r:id="rId11"/>
    <p:sldId id="261" r:id="rId12"/>
    <p:sldId id="262" r:id="rId13"/>
    <p:sldId id="263" r:id="rId14"/>
    <p:sldId id="265" r:id="rId15"/>
    <p:sldId id="25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E6900-D98B-4F3B-8AA9-7007375C5889}" type="doc">
      <dgm:prSet loTypeId="urn:microsoft.com/office/officeart/2005/8/layout/hList2#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D54EE73-9C2C-4C30-B4FC-C0DDDB2BC3CD}">
      <dgm:prSet phldrT="[Текст]" custT="1"/>
      <dgm:spPr/>
      <dgm:t>
        <a:bodyPr/>
        <a:lstStyle/>
        <a:p>
          <a:r>
            <a:rPr lang="ru-RU" sz="2800" b="1" dirty="0" smtClean="0"/>
            <a:t>  ОБУЧЕНИЕ     </a:t>
          </a:r>
          <a:endParaRPr lang="ru-RU" sz="2800" b="1" dirty="0"/>
        </a:p>
      </dgm:t>
    </dgm:pt>
    <dgm:pt modelId="{85BF200D-55F7-46EE-AEA8-69939A773131}" type="parTrans" cxnId="{06EE6743-8614-4ED4-AE81-DD46433F9EF0}">
      <dgm:prSet/>
      <dgm:spPr/>
      <dgm:t>
        <a:bodyPr/>
        <a:lstStyle/>
        <a:p>
          <a:endParaRPr lang="ru-RU"/>
        </a:p>
      </dgm:t>
    </dgm:pt>
    <dgm:pt modelId="{8F48A16A-40AB-444A-B03B-A59F11E96ED5}" type="sibTrans" cxnId="{06EE6743-8614-4ED4-AE81-DD46433F9EF0}">
      <dgm:prSet/>
      <dgm:spPr/>
      <dgm:t>
        <a:bodyPr/>
        <a:lstStyle/>
        <a:p>
          <a:endParaRPr lang="ru-RU"/>
        </a:p>
      </dgm:t>
    </dgm:pt>
    <dgm:pt modelId="{39CA6A54-ED8B-4220-A9E2-E7EFADFF4AC2}">
      <dgm:prSet phldrT="[Текст]" custT="1"/>
      <dgm:spPr/>
      <dgm:t>
        <a:bodyPr/>
        <a:lstStyle/>
        <a:p>
          <a:pPr marL="114300" indent="0"/>
          <a:r>
            <a:rPr lang="ru-RU" sz="1400" b="1" dirty="0" smtClean="0"/>
            <a:t>СОДЕРЖАНИЕ</a:t>
          </a:r>
          <a:endParaRPr lang="ru-RU" sz="1400" b="1" dirty="0"/>
        </a:p>
      </dgm:t>
    </dgm:pt>
    <dgm:pt modelId="{9B7A517C-4246-449C-A925-876EAE451E34}" type="parTrans" cxnId="{17F9AF25-C138-4B9F-A9B8-FB299FC924E0}">
      <dgm:prSet/>
      <dgm:spPr/>
      <dgm:t>
        <a:bodyPr/>
        <a:lstStyle/>
        <a:p>
          <a:endParaRPr lang="ru-RU"/>
        </a:p>
      </dgm:t>
    </dgm:pt>
    <dgm:pt modelId="{8541C466-178F-4587-8804-B8B3CD62A182}" type="sibTrans" cxnId="{17F9AF25-C138-4B9F-A9B8-FB299FC924E0}">
      <dgm:prSet/>
      <dgm:spPr/>
      <dgm:t>
        <a:bodyPr/>
        <a:lstStyle/>
        <a:p>
          <a:endParaRPr lang="ru-RU"/>
        </a:p>
      </dgm:t>
    </dgm:pt>
    <dgm:pt modelId="{B49346EE-6342-4041-8CBF-45FE97F47639}">
      <dgm:prSet phldrT="[Текст]" custT="1"/>
      <dgm:spPr/>
      <dgm:t>
        <a:bodyPr/>
        <a:lstStyle/>
        <a:p>
          <a:pPr marL="114300" indent="0"/>
          <a:r>
            <a:rPr lang="ru-RU" sz="1400" b="1" dirty="0" smtClean="0"/>
            <a:t>ТЕХНОЛОГИИ</a:t>
          </a:r>
          <a:endParaRPr lang="ru-RU" sz="1400" b="1" dirty="0"/>
        </a:p>
      </dgm:t>
    </dgm:pt>
    <dgm:pt modelId="{3A21D664-6C01-4CF2-9215-8D7C5AADFCF2}" type="parTrans" cxnId="{AD762B09-58E5-4971-AA7B-51F71F4865F8}">
      <dgm:prSet/>
      <dgm:spPr/>
      <dgm:t>
        <a:bodyPr/>
        <a:lstStyle/>
        <a:p>
          <a:endParaRPr lang="ru-RU"/>
        </a:p>
      </dgm:t>
    </dgm:pt>
    <dgm:pt modelId="{EB93A5C1-F6D7-4996-BB85-DB6EAD0E8B79}" type="sibTrans" cxnId="{AD762B09-58E5-4971-AA7B-51F71F4865F8}">
      <dgm:prSet/>
      <dgm:spPr/>
      <dgm:t>
        <a:bodyPr/>
        <a:lstStyle/>
        <a:p>
          <a:endParaRPr lang="ru-RU"/>
        </a:p>
      </dgm:t>
    </dgm:pt>
    <dgm:pt modelId="{35102C7E-258D-4FA3-8438-7C10BE30ED11}">
      <dgm:prSet phldrT="[Текст]" custT="1"/>
      <dgm:spPr/>
      <dgm:t>
        <a:bodyPr/>
        <a:lstStyle/>
        <a:p>
          <a:r>
            <a:rPr lang="ru-RU" sz="2800" b="1" dirty="0" smtClean="0"/>
            <a:t>ВОСПИТАНИЕ</a:t>
          </a:r>
          <a:endParaRPr lang="ru-RU" sz="2800" b="1" dirty="0"/>
        </a:p>
      </dgm:t>
    </dgm:pt>
    <dgm:pt modelId="{A9B17F93-A7C7-447C-A94E-91930BDDE228}" type="parTrans" cxnId="{DAE491F9-19E1-4CF6-B339-A23917353966}">
      <dgm:prSet/>
      <dgm:spPr/>
      <dgm:t>
        <a:bodyPr/>
        <a:lstStyle/>
        <a:p>
          <a:endParaRPr lang="ru-RU"/>
        </a:p>
      </dgm:t>
    </dgm:pt>
    <dgm:pt modelId="{A06B318A-60E3-4D75-A4C6-9545413A0617}" type="sibTrans" cxnId="{DAE491F9-19E1-4CF6-B339-A23917353966}">
      <dgm:prSet/>
      <dgm:spPr/>
      <dgm:t>
        <a:bodyPr/>
        <a:lstStyle/>
        <a:p>
          <a:endParaRPr lang="ru-RU"/>
        </a:p>
      </dgm:t>
    </dgm:pt>
    <dgm:pt modelId="{A669C3F3-6E7E-41AD-BD22-33690A4105D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ПРОГРАММА ВОСПИТАНИЯ</a:t>
          </a:r>
          <a:endParaRPr lang="ru-RU" b="1" dirty="0"/>
        </a:p>
      </dgm:t>
    </dgm:pt>
    <dgm:pt modelId="{36020316-8227-4431-8EB8-A88D45896523}" type="parTrans" cxnId="{C68100A0-9D74-4F50-B310-87E2C3153F27}">
      <dgm:prSet/>
      <dgm:spPr/>
      <dgm:t>
        <a:bodyPr/>
        <a:lstStyle/>
        <a:p>
          <a:endParaRPr lang="ru-RU"/>
        </a:p>
      </dgm:t>
    </dgm:pt>
    <dgm:pt modelId="{A144FFB5-A4AF-4F47-838D-D54186B38BDD}" type="sibTrans" cxnId="{C68100A0-9D74-4F50-B310-87E2C3153F27}">
      <dgm:prSet/>
      <dgm:spPr/>
      <dgm:t>
        <a:bodyPr/>
        <a:lstStyle/>
        <a:p>
          <a:endParaRPr lang="ru-RU"/>
        </a:p>
      </dgm:t>
    </dgm:pt>
    <dgm:pt modelId="{01934D24-447A-42D3-9609-9E54286ECB0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ЛИЧНОСТНЫЕ РЕЗУЛЬТАТЫ</a:t>
          </a:r>
          <a:endParaRPr lang="ru-RU" b="1" dirty="0"/>
        </a:p>
      </dgm:t>
    </dgm:pt>
    <dgm:pt modelId="{A18CC63B-952B-4D69-A16D-89F1BC495E34}" type="parTrans" cxnId="{5CC543C5-615A-47D2-A491-34D4A509BD9C}">
      <dgm:prSet/>
      <dgm:spPr/>
      <dgm:t>
        <a:bodyPr/>
        <a:lstStyle/>
        <a:p>
          <a:endParaRPr lang="ru-RU"/>
        </a:p>
      </dgm:t>
    </dgm:pt>
    <dgm:pt modelId="{DD8F69FF-B6C3-4909-9986-1D88C3010ABC}" type="sibTrans" cxnId="{5CC543C5-615A-47D2-A491-34D4A509BD9C}">
      <dgm:prSet/>
      <dgm:spPr/>
      <dgm:t>
        <a:bodyPr/>
        <a:lstStyle/>
        <a:p>
          <a:endParaRPr lang="ru-RU"/>
        </a:p>
      </dgm:t>
    </dgm:pt>
    <dgm:pt modelId="{5BB0E08E-15CC-4AFB-9C88-6438653ABB47}">
      <dgm:prSet phldrT="[Текст]" custT="1"/>
      <dgm:spPr/>
      <dgm:t>
        <a:bodyPr/>
        <a:lstStyle/>
        <a:p>
          <a:r>
            <a:rPr lang="ru-RU" sz="2800" b="1" dirty="0" smtClean="0"/>
            <a:t>СОПРОВОЖДЕНИЕ И ПОДДЕРЖКА</a:t>
          </a:r>
          <a:endParaRPr lang="ru-RU" sz="2800" b="1" dirty="0"/>
        </a:p>
      </dgm:t>
    </dgm:pt>
    <dgm:pt modelId="{8C45BCED-1DAB-48AB-BC66-3C6BA86E17AB}" type="parTrans" cxnId="{F49B2F96-0522-48D7-BFDE-23B7026F320E}">
      <dgm:prSet/>
      <dgm:spPr/>
      <dgm:t>
        <a:bodyPr/>
        <a:lstStyle/>
        <a:p>
          <a:endParaRPr lang="ru-RU"/>
        </a:p>
      </dgm:t>
    </dgm:pt>
    <dgm:pt modelId="{4D9E3F4E-4E94-4FEC-9986-A4F6AD217CB7}" type="sibTrans" cxnId="{F49B2F96-0522-48D7-BFDE-23B7026F320E}">
      <dgm:prSet/>
      <dgm:spPr/>
      <dgm:t>
        <a:bodyPr/>
        <a:lstStyle/>
        <a:p>
          <a:endParaRPr lang="ru-RU"/>
        </a:p>
      </dgm:t>
    </dgm:pt>
    <dgm:pt modelId="{30D6342A-0318-4119-B823-20ECFB850A0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ИНКЛЮЗИЯ</a:t>
          </a:r>
          <a:endParaRPr lang="ru-RU" b="1" dirty="0"/>
        </a:p>
      </dgm:t>
    </dgm:pt>
    <dgm:pt modelId="{CCEF1C5C-0A67-45EC-975E-F4EC7050D289}" type="parTrans" cxnId="{9A4B9B3F-1A03-441A-A8AD-A98EBAF6E4C1}">
      <dgm:prSet/>
      <dgm:spPr/>
      <dgm:t>
        <a:bodyPr/>
        <a:lstStyle/>
        <a:p>
          <a:endParaRPr lang="ru-RU"/>
        </a:p>
      </dgm:t>
    </dgm:pt>
    <dgm:pt modelId="{249F7EA7-6284-427B-AB6B-DD3AE74DB263}" type="sibTrans" cxnId="{9A4B9B3F-1A03-441A-A8AD-A98EBAF6E4C1}">
      <dgm:prSet/>
      <dgm:spPr/>
      <dgm:t>
        <a:bodyPr/>
        <a:lstStyle/>
        <a:p>
          <a:endParaRPr lang="ru-RU"/>
        </a:p>
      </dgm:t>
    </dgm:pt>
    <dgm:pt modelId="{7329AD85-0A70-4F0E-95D7-AE98E66481E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РАБОТА С ОДАРЕННЫМИ</a:t>
          </a:r>
          <a:endParaRPr lang="ru-RU" b="1" dirty="0"/>
        </a:p>
      </dgm:t>
    </dgm:pt>
    <dgm:pt modelId="{FB8BB018-ADBE-458E-8A1E-C942A881A93D}" type="parTrans" cxnId="{6E0BC9B6-2B27-4A75-9217-54F9D0FB3DF5}">
      <dgm:prSet/>
      <dgm:spPr/>
      <dgm:t>
        <a:bodyPr/>
        <a:lstStyle/>
        <a:p>
          <a:endParaRPr lang="ru-RU"/>
        </a:p>
      </dgm:t>
    </dgm:pt>
    <dgm:pt modelId="{BEF8BB76-7FC5-4778-8718-3DCBADDF9D76}" type="sibTrans" cxnId="{6E0BC9B6-2B27-4A75-9217-54F9D0FB3DF5}">
      <dgm:prSet/>
      <dgm:spPr/>
      <dgm:t>
        <a:bodyPr/>
        <a:lstStyle/>
        <a:p>
          <a:endParaRPr lang="ru-RU"/>
        </a:p>
      </dgm:t>
    </dgm:pt>
    <dgm:pt modelId="{9FC2E817-5EFF-4273-BC22-5060B0D8BEC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ПРОФИЛАКТИКА</a:t>
          </a:r>
          <a:endParaRPr lang="ru-RU" b="1" dirty="0"/>
        </a:p>
      </dgm:t>
    </dgm:pt>
    <dgm:pt modelId="{118F20E3-45D6-429C-B7AD-F82AA2DBC60E}" type="parTrans" cxnId="{8FEA993E-A5E2-49AE-9CDD-833E542480C7}">
      <dgm:prSet/>
      <dgm:spPr/>
      <dgm:t>
        <a:bodyPr/>
        <a:lstStyle/>
        <a:p>
          <a:endParaRPr lang="ru-RU"/>
        </a:p>
      </dgm:t>
    </dgm:pt>
    <dgm:pt modelId="{91A6E1DB-4656-444A-BE9E-0ABEA48FF022}" type="sibTrans" cxnId="{8FEA993E-A5E2-49AE-9CDD-833E542480C7}">
      <dgm:prSet/>
      <dgm:spPr/>
      <dgm:t>
        <a:bodyPr/>
        <a:lstStyle/>
        <a:p>
          <a:endParaRPr lang="ru-RU"/>
        </a:p>
      </dgm:t>
    </dgm:pt>
    <dgm:pt modelId="{29744BDA-C8BE-4C3B-9E7F-A9F7F7C2829E}">
      <dgm:prSet phldrT="[Текст]" custT="1"/>
      <dgm:spPr/>
      <dgm:t>
        <a:bodyPr/>
        <a:lstStyle/>
        <a:p>
          <a:r>
            <a:rPr lang="ru-RU" sz="2800" b="1" dirty="0" smtClean="0"/>
            <a:t>УПРАВЛЕНИЕ</a:t>
          </a:r>
          <a:endParaRPr lang="ru-RU" sz="2800" b="1" dirty="0"/>
        </a:p>
      </dgm:t>
    </dgm:pt>
    <dgm:pt modelId="{A1275EBF-1085-43E2-9D91-C7273D8EDA35}" type="parTrans" cxnId="{2C54ED71-0889-43EF-833E-B758EB12C802}">
      <dgm:prSet/>
      <dgm:spPr/>
      <dgm:t>
        <a:bodyPr/>
        <a:lstStyle/>
        <a:p>
          <a:endParaRPr lang="ru-RU"/>
        </a:p>
      </dgm:t>
    </dgm:pt>
    <dgm:pt modelId="{D44992BB-2239-46B7-92FE-C998FC0C552A}" type="sibTrans" cxnId="{2C54ED71-0889-43EF-833E-B758EB12C802}">
      <dgm:prSet/>
      <dgm:spPr/>
      <dgm:t>
        <a:bodyPr/>
        <a:lstStyle/>
        <a:p>
          <a:endParaRPr lang="ru-RU"/>
        </a:p>
      </dgm:t>
    </dgm:pt>
    <dgm:pt modelId="{E12FC94A-05AF-4022-A149-7F33C83C67C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ПРОФОРИЕНТАЦИЯ</a:t>
          </a:r>
          <a:endParaRPr lang="ru-RU" b="1" dirty="0"/>
        </a:p>
      </dgm:t>
    </dgm:pt>
    <dgm:pt modelId="{65AD7DE7-9BC4-4CFB-889F-0C49D010C7F0}" type="parTrans" cxnId="{07E86DBE-3D61-44F6-B9CA-A14A7685346B}">
      <dgm:prSet/>
      <dgm:spPr/>
      <dgm:t>
        <a:bodyPr/>
        <a:lstStyle/>
        <a:p>
          <a:endParaRPr lang="ru-RU"/>
        </a:p>
      </dgm:t>
    </dgm:pt>
    <dgm:pt modelId="{0937F12F-DE4A-402D-BC88-0614F1652A3B}" type="sibTrans" cxnId="{07E86DBE-3D61-44F6-B9CA-A14A7685346B}">
      <dgm:prSet/>
      <dgm:spPr/>
      <dgm:t>
        <a:bodyPr/>
        <a:lstStyle/>
        <a:p>
          <a:endParaRPr lang="ru-RU"/>
        </a:p>
      </dgm:t>
    </dgm:pt>
    <dgm:pt modelId="{AFAB96F8-8F38-47AC-A215-5A4E5A663126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Предметное</a:t>
          </a:r>
          <a:endParaRPr lang="ru-RU" sz="1400" dirty="0"/>
        </a:p>
      </dgm:t>
    </dgm:pt>
    <dgm:pt modelId="{BD05724A-8DD3-489E-A397-CC1BFC0D5D99}" type="parTrans" cxnId="{639D5DD8-B475-4196-BE34-35C517C02BCD}">
      <dgm:prSet/>
      <dgm:spPr/>
      <dgm:t>
        <a:bodyPr/>
        <a:lstStyle/>
        <a:p>
          <a:endParaRPr lang="ru-RU"/>
        </a:p>
      </dgm:t>
    </dgm:pt>
    <dgm:pt modelId="{59E64039-5C95-4EE1-9E3E-2D297966A438}" type="sibTrans" cxnId="{639D5DD8-B475-4196-BE34-35C517C02BCD}">
      <dgm:prSet/>
      <dgm:spPr/>
      <dgm:t>
        <a:bodyPr/>
        <a:lstStyle/>
        <a:p>
          <a:endParaRPr lang="ru-RU"/>
        </a:p>
      </dgm:t>
    </dgm:pt>
    <dgm:pt modelId="{B41C50D1-F3AE-4963-87F1-41523969B45D}">
      <dgm:prSet phldrT="[Текст]" custT="1"/>
      <dgm:spPr/>
      <dgm:t>
        <a:bodyPr/>
        <a:lstStyle/>
        <a:p>
          <a:pPr marL="442913" indent="-84138"/>
          <a:r>
            <a:rPr lang="ru-RU" sz="1400" dirty="0" err="1" smtClean="0"/>
            <a:t>Метапредметное</a:t>
          </a:r>
          <a:endParaRPr lang="ru-RU" sz="1400" dirty="0"/>
        </a:p>
      </dgm:t>
    </dgm:pt>
    <dgm:pt modelId="{E33B24E8-13AE-4B5A-87BD-98BADB3C9A2B}" type="parTrans" cxnId="{BAD1C5A0-411E-4BD8-B40E-210821E5CF18}">
      <dgm:prSet/>
      <dgm:spPr/>
      <dgm:t>
        <a:bodyPr/>
        <a:lstStyle/>
        <a:p>
          <a:endParaRPr lang="ru-RU"/>
        </a:p>
      </dgm:t>
    </dgm:pt>
    <dgm:pt modelId="{7113E3A1-B9BC-4277-BD8E-CB1C533FD86F}" type="sibTrans" cxnId="{BAD1C5A0-411E-4BD8-B40E-210821E5CF18}">
      <dgm:prSet/>
      <dgm:spPr/>
      <dgm:t>
        <a:bodyPr/>
        <a:lstStyle/>
        <a:p>
          <a:endParaRPr lang="ru-RU"/>
        </a:p>
      </dgm:t>
    </dgm:pt>
    <dgm:pt modelId="{47FB0AA8-5A2B-4FDE-BC66-10C086C73772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Функциональная грамотность</a:t>
          </a:r>
          <a:endParaRPr lang="ru-RU" sz="1400" dirty="0"/>
        </a:p>
      </dgm:t>
    </dgm:pt>
    <dgm:pt modelId="{51C7370F-FC8E-4096-ADCB-975D5B062AD4}" type="parTrans" cxnId="{53DE8FD0-D448-4CAE-9F66-598FDD4D7DE2}">
      <dgm:prSet/>
      <dgm:spPr/>
      <dgm:t>
        <a:bodyPr/>
        <a:lstStyle/>
        <a:p>
          <a:endParaRPr lang="ru-RU"/>
        </a:p>
      </dgm:t>
    </dgm:pt>
    <dgm:pt modelId="{3DC4BE2C-637B-4E83-A480-07E7FE2B385F}" type="sibTrans" cxnId="{53DE8FD0-D448-4CAE-9F66-598FDD4D7DE2}">
      <dgm:prSet/>
      <dgm:spPr/>
      <dgm:t>
        <a:bodyPr/>
        <a:lstStyle/>
        <a:p>
          <a:endParaRPr lang="ru-RU"/>
        </a:p>
      </dgm:t>
    </dgm:pt>
    <dgm:pt modelId="{EA7F4101-57A6-43E0-8720-6FC85F371FD3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Смешанное обучение</a:t>
          </a:r>
          <a:endParaRPr lang="ru-RU" sz="1400" dirty="0"/>
        </a:p>
      </dgm:t>
    </dgm:pt>
    <dgm:pt modelId="{2172ED4C-A938-4372-BDFA-9146CC9DDF85}" type="parTrans" cxnId="{E48DA376-9D76-42EA-8CAF-E6F4F4C3CFBF}">
      <dgm:prSet/>
      <dgm:spPr/>
      <dgm:t>
        <a:bodyPr/>
        <a:lstStyle/>
        <a:p>
          <a:endParaRPr lang="ru-RU"/>
        </a:p>
      </dgm:t>
    </dgm:pt>
    <dgm:pt modelId="{11BBB1D4-D9F2-472C-9573-2EDEF570A64B}" type="sibTrans" cxnId="{E48DA376-9D76-42EA-8CAF-E6F4F4C3CFBF}">
      <dgm:prSet/>
      <dgm:spPr/>
      <dgm:t>
        <a:bodyPr/>
        <a:lstStyle/>
        <a:p>
          <a:endParaRPr lang="ru-RU"/>
        </a:p>
      </dgm:t>
    </dgm:pt>
    <dgm:pt modelId="{530E8FD9-A6C5-4CAF-B043-F62E77C185E4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Технологии индивидуализации обучения</a:t>
          </a:r>
          <a:endParaRPr lang="ru-RU" sz="1400" dirty="0"/>
        </a:p>
      </dgm:t>
    </dgm:pt>
    <dgm:pt modelId="{ABBCA05E-3545-4AFF-811A-FA8A74040F03}" type="parTrans" cxnId="{DCD119EB-EC63-4339-B6AB-AF8CC6AD9345}">
      <dgm:prSet/>
      <dgm:spPr/>
      <dgm:t>
        <a:bodyPr/>
        <a:lstStyle/>
        <a:p>
          <a:endParaRPr lang="ru-RU"/>
        </a:p>
      </dgm:t>
    </dgm:pt>
    <dgm:pt modelId="{F7D6FC9C-675B-4913-A0A1-E55F1D42B8B8}" type="sibTrans" cxnId="{DCD119EB-EC63-4339-B6AB-AF8CC6AD9345}">
      <dgm:prSet/>
      <dgm:spPr/>
      <dgm:t>
        <a:bodyPr/>
        <a:lstStyle/>
        <a:p>
          <a:endParaRPr lang="ru-RU"/>
        </a:p>
      </dgm:t>
    </dgm:pt>
    <dgm:pt modelId="{28C5B117-64A7-428F-85E0-26432D60E401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 ……</a:t>
          </a:r>
          <a:endParaRPr lang="ru-RU" sz="1400" dirty="0"/>
        </a:p>
      </dgm:t>
    </dgm:pt>
    <dgm:pt modelId="{0E3F7EB2-31F3-4A08-8431-DA69964A984A}" type="parTrans" cxnId="{D8817288-AAF0-4867-8861-02AC77456DC4}">
      <dgm:prSet/>
      <dgm:spPr/>
      <dgm:t>
        <a:bodyPr/>
        <a:lstStyle/>
        <a:p>
          <a:endParaRPr lang="ru-RU"/>
        </a:p>
      </dgm:t>
    </dgm:pt>
    <dgm:pt modelId="{DCD9AEDE-438B-4D82-A673-83C029D3D627}" type="sibTrans" cxnId="{D8817288-AAF0-4867-8861-02AC77456DC4}">
      <dgm:prSet/>
      <dgm:spPr/>
      <dgm:t>
        <a:bodyPr/>
        <a:lstStyle/>
        <a:p>
          <a:endParaRPr lang="ru-RU"/>
        </a:p>
      </dgm:t>
    </dgm:pt>
    <dgm:pt modelId="{1AC92372-E907-46A9-A1E5-20B9E0830349}">
      <dgm:prSet phldrT="[Текст]" custT="1"/>
      <dgm:spPr/>
      <dgm:t>
        <a:bodyPr/>
        <a:lstStyle/>
        <a:p>
          <a:pPr marL="228600" indent="0"/>
          <a:endParaRPr lang="ru-RU" sz="1400" dirty="0"/>
        </a:p>
      </dgm:t>
    </dgm:pt>
    <dgm:pt modelId="{71C3ADD9-DB93-421B-9702-FFB243FE685C}" type="parTrans" cxnId="{5DDFAC9F-52DA-4009-9F22-8429F91DC91E}">
      <dgm:prSet/>
      <dgm:spPr/>
      <dgm:t>
        <a:bodyPr/>
        <a:lstStyle/>
        <a:p>
          <a:endParaRPr lang="ru-RU"/>
        </a:p>
      </dgm:t>
    </dgm:pt>
    <dgm:pt modelId="{F7F2454B-A912-424E-9488-C1EBD8297FB0}" type="sibTrans" cxnId="{5DDFAC9F-52DA-4009-9F22-8429F91DC91E}">
      <dgm:prSet/>
      <dgm:spPr/>
      <dgm:t>
        <a:bodyPr/>
        <a:lstStyle/>
        <a:p>
          <a:endParaRPr lang="ru-RU"/>
        </a:p>
      </dgm:t>
    </dgm:pt>
    <dgm:pt modelId="{2B04A1CD-F783-4589-8142-B82049D8D47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ПСИХОЛОГО-ПЕДАГОГИЧЕСКОЕ СОПРОВОЖДЕНИЕ</a:t>
          </a:r>
          <a:endParaRPr lang="ru-RU" b="1" dirty="0"/>
        </a:p>
      </dgm:t>
    </dgm:pt>
    <dgm:pt modelId="{D670540B-C4E1-4195-818A-CCC44EFF89EE}" type="parTrans" cxnId="{76A4F0E8-699D-467D-94B1-B9449AB7E8A8}">
      <dgm:prSet/>
      <dgm:spPr/>
      <dgm:t>
        <a:bodyPr/>
        <a:lstStyle/>
        <a:p>
          <a:endParaRPr lang="ru-RU"/>
        </a:p>
      </dgm:t>
    </dgm:pt>
    <dgm:pt modelId="{E9AF2A3C-5C19-4A44-8D97-25000C444C73}" type="sibTrans" cxnId="{76A4F0E8-699D-467D-94B1-B9449AB7E8A8}">
      <dgm:prSet/>
      <dgm:spPr/>
      <dgm:t>
        <a:bodyPr/>
        <a:lstStyle/>
        <a:p>
          <a:endParaRPr lang="ru-RU"/>
        </a:p>
      </dgm:t>
    </dgm:pt>
    <dgm:pt modelId="{679258A0-41ED-4132-A478-32305E333005}">
      <dgm:prSet phldrT="[Текст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dirty="0"/>
        </a:p>
      </dgm:t>
    </dgm:pt>
    <dgm:pt modelId="{38E45F8B-2FCF-4D5E-A441-600387B047D8}" type="parTrans" cxnId="{38F9B90F-37CB-4AA0-81F3-6968E205A795}">
      <dgm:prSet/>
      <dgm:spPr/>
      <dgm:t>
        <a:bodyPr/>
        <a:lstStyle/>
        <a:p>
          <a:endParaRPr lang="ru-RU"/>
        </a:p>
      </dgm:t>
    </dgm:pt>
    <dgm:pt modelId="{4C1C9CB8-0CE8-4D30-A825-9B5BFFA6CA7E}" type="sibTrans" cxnId="{38F9B90F-37CB-4AA0-81F3-6968E205A795}">
      <dgm:prSet/>
      <dgm:spPr/>
      <dgm:t>
        <a:bodyPr/>
        <a:lstStyle/>
        <a:p>
          <a:endParaRPr lang="ru-RU"/>
        </a:p>
      </dgm:t>
    </dgm:pt>
    <dgm:pt modelId="{9B4EDEE4-F28E-4AAD-A0EF-AC5D776E36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sz="1400" b="1" dirty="0" smtClean="0"/>
            <a:t>ПРОФЕССИОНАЛЬНОЕ РАЗВИТИЕ</a:t>
          </a:r>
          <a:endParaRPr lang="ru-RU" sz="1400" b="1" dirty="0"/>
        </a:p>
      </dgm:t>
    </dgm:pt>
    <dgm:pt modelId="{772AD0D1-3BF2-46E3-B85F-B08246BAEA7F}" type="parTrans" cxnId="{394E13A3-A001-4A1F-AF13-7FD746CFDAEA}">
      <dgm:prSet/>
      <dgm:spPr/>
      <dgm:t>
        <a:bodyPr/>
        <a:lstStyle/>
        <a:p>
          <a:endParaRPr lang="ru-RU"/>
        </a:p>
      </dgm:t>
    </dgm:pt>
    <dgm:pt modelId="{CF850766-BF36-4090-AD5C-231ADF680869}" type="sibTrans" cxnId="{394E13A3-A001-4A1F-AF13-7FD746CFDAEA}">
      <dgm:prSet/>
      <dgm:spPr/>
      <dgm:t>
        <a:bodyPr/>
        <a:lstStyle/>
        <a:p>
          <a:endParaRPr lang="ru-RU"/>
        </a:p>
      </dgm:t>
    </dgm:pt>
    <dgm:pt modelId="{FE3AC6E0-29AF-48FF-8718-F59A3AF201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sz="1400" b="1" dirty="0" smtClean="0"/>
            <a:t>УПРАВЛЕНИЕ ОБРАЗОВАТЕЛЬНОЙ ОРГАНИЗАЦИЕЙ</a:t>
          </a:r>
          <a:endParaRPr lang="ru-RU" sz="1400" b="1" dirty="0"/>
        </a:p>
      </dgm:t>
    </dgm:pt>
    <dgm:pt modelId="{00EC1A1F-AC46-42A2-AE8E-408C38FB9687}" type="parTrans" cxnId="{D0FF18E0-00A4-4D23-985F-113BB0956E8D}">
      <dgm:prSet/>
      <dgm:spPr/>
      <dgm:t>
        <a:bodyPr/>
        <a:lstStyle/>
        <a:p>
          <a:endParaRPr lang="ru-RU"/>
        </a:p>
      </dgm:t>
    </dgm:pt>
    <dgm:pt modelId="{61434DF3-C5A1-4C02-95D5-46DD7D55B109}" type="sibTrans" cxnId="{D0FF18E0-00A4-4D23-985F-113BB0956E8D}">
      <dgm:prSet/>
      <dgm:spPr/>
      <dgm:t>
        <a:bodyPr/>
        <a:lstStyle/>
        <a:p>
          <a:endParaRPr lang="ru-RU"/>
        </a:p>
      </dgm:t>
    </dgm:pt>
    <dgm:pt modelId="{F45104B0-83A4-46E9-8643-4D89A43AA57C}" type="pres">
      <dgm:prSet presAssocID="{CF3E6900-D98B-4F3B-8AA9-7007375C588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BED929-3DC4-4DDD-BA99-C8EEA3C4FA3E}" type="pres">
      <dgm:prSet presAssocID="{6D54EE73-9C2C-4C30-B4FC-C0DDDB2BC3CD}" presName="compositeNode" presStyleCnt="0">
        <dgm:presLayoutVars>
          <dgm:bulletEnabled val="1"/>
        </dgm:presLayoutVars>
      </dgm:prSet>
      <dgm:spPr/>
    </dgm:pt>
    <dgm:pt modelId="{5E215827-6A05-43D8-98BF-E3729594C69D}" type="pres">
      <dgm:prSet presAssocID="{6D54EE73-9C2C-4C30-B4FC-C0DDDB2BC3CD}" presName="image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2148F6A7-7806-483F-8F94-E27B2609501A}" type="pres">
      <dgm:prSet presAssocID="{6D54EE73-9C2C-4C30-B4FC-C0DDDB2BC3CD}" presName="childNode" presStyleLbl="node1" presStyleIdx="0" presStyleCnt="4" custScaleX="110484" custLinFactNeighborX="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E4BBE-0DB7-40F7-A08F-77AE01F57E65}" type="pres">
      <dgm:prSet presAssocID="{6D54EE73-9C2C-4C30-B4FC-C0DDDB2BC3CD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5E2F-2028-4F7B-8513-0E08C4F4C9EE}" type="pres">
      <dgm:prSet presAssocID="{8F48A16A-40AB-444A-B03B-A59F11E96ED5}" presName="sibTrans" presStyleCnt="0"/>
      <dgm:spPr/>
    </dgm:pt>
    <dgm:pt modelId="{3FF052F3-3B9E-4D78-9877-89A34E22A9C9}" type="pres">
      <dgm:prSet presAssocID="{35102C7E-258D-4FA3-8438-7C10BE30ED11}" presName="compositeNode" presStyleCnt="0">
        <dgm:presLayoutVars>
          <dgm:bulletEnabled val="1"/>
        </dgm:presLayoutVars>
      </dgm:prSet>
      <dgm:spPr/>
    </dgm:pt>
    <dgm:pt modelId="{31581C52-CEC3-407C-B6A7-C0874DE2C5F8}" type="pres">
      <dgm:prSet presAssocID="{35102C7E-258D-4FA3-8438-7C10BE30ED11}" presName="image" presStyleLbl="fgImgPlace1" presStyleIdx="1" presStyleCnt="4" custLinFactNeighborX="7086" custLinFactNeighborY="-1632"/>
      <dgm:spPr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F00DF9EC-C4D5-4C65-9C82-EF527C4C8116}" type="pres">
      <dgm:prSet presAssocID="{35102C7E-258D-4FA3-8438-7C10BE30ED1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7D82A-204E-442B-A55B-ACF9F841D049}" type="pres">
      <dgm:prSet presAssocID="{35102C7E-258D-4FA3-8438-7C10BE30ED11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2B59-77E9-49E4-849A-E85242ED685E}" type="pres">
      <dgm:prSet presAssocID="{A06B318A-60E3-4D75-A4C6-9545413A0617}" presName="sibTrans" presStyleCnt="0"/>
      <dgm:spPr/>
    </dgm:pt>
    <dgm:pt modelId="{F2EF572B-E9C9-4E65-9D8F-DFB4949282A2}" type="pres">
      <dgm:prSet presAssocID="{5BB0E08E-15CC-4AFB-9C88-6438653ABB47}" presName="compositeNode" presStyleCnt="0">
        <dgm:presLayoutVars>
          <dgm:bulletEnabled val="1"/>
        </dgm:presLayoutVars>
      </dgm:prSet>
      <dgm:spPr/>
    </dgm:pt>
    <dgm:pt modelId="{60862C38-1C97-4D0A-A579-F48F6944D027}" type="pres">
      <dgm:prSet presAssocID="{5BB0E08E-15CC-4AFB-9C88-6438653ABB47}" presName="image" presStyleLbl="fgImgPlace1" presStyleIdx="2" presStyleCnt="4"/>
      <dgm:spPr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D2345310-2A8E-4583-B137-C68E3BAEAD47}" type="pres">
      <dgm:prSet presAssocID="{5BB0E08E-15CC-4AFB-9C88-6438653ABB4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6922C-1D2D-4A24-9439-4C3CF49A967E}" type="pres">
      <dgm:prSet presAssocID="{5BB0E08E-15CC-4AFB-9C88-6438653ABB47}" presName="parentNode" presStyleLbl="revTx" presStyleIdx="2" presStyleCnt="4" custScaleX="253783" custLinFactNeighborX="-55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A6A82-F610-4F50-B14C-771F78F57B85}" type="pres">
      <dgm:prSet presAssocID="{4D9E3F4E-4E94-4FEC-9986-A4F6AD217CB7}" presName="sibTrans" presStyleCnt="0"/>
      <dgm:spPr/>
    </dgm:pt>
    <dgm:pt modelId="{494F44D9-BDCA-496A-9598-A11E6B7C86F3}" type="pres">
      <dgm:prSet presAssocID="{29744BDA-C8BE-4C3B-9E7F-A9F7F7C2829E}" presName="compositeNode" presStyleCnt="0">
        <dgm:presLayoutVars>
          <dgm:bulletEnabled val="1"/>
        </dgm:presLayoutVars>
      </dgm:prSet>
      <dgm:spPr/>
    </dgm:pt>
    <dgm:pt modelId="{5BEAAE74-A6A7-44DB-9C69-B4D6E615772A}" type="pres">
      <dgm:prSet presAssocID="{29744BDA-C8BE-4C3B-9E7F-A9F7F7C2829E}" presName="image" presStyleLbl="fgImgPlace1" presStyleIdx="3" presStyleCnt="4"/>
      <dgm:spPr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91385819-342C-4315-8075-528F58A02ACE}" type="pres">
      <dgm:prSet presAssocID="{29744BDA-C8BE-4C3B-9E7F-A9F7F7C2829E}" presName="childNode" presStyleLbl="node1" presStyleIdx="3" presStyleCnt="4" custScaleX="116641" custLinFactNeighborX="640" custLinFactNeighborY="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1B3E-B7B8-4F15-8012-19485DD88778}" type="pres">
      <dgm:prSet presAssocID="{29744BDA-C8BE-4C3B-9E7F-A9F7F7C2829E}" presName="parentNode" presStyleLbl="revTx" presStyleIdx="3" presStyleCnt="4" custLinFactNeighborX="-35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119EB-EC63-4339-B6AB-AF8CC6AD9345}" srcId="{B49346EE-6342-4041-8CBF-45FE97F47639}" destId="{530E8FD9-A6C5-4CAF-B043-F62E77C185E4}" srcOrd="1" destOrd="0" parTransId="{ABBCA05E-3545-4AFF-811A-FA8A74040F03}" sibTransId="{F7D6FC9C-675B-4913-A0A1-E55F1D42B8B8}"/>
    <dgm:cxn modelId="{DC324447-A4FB-4662-B4F2-07D1C16FC322}" type="presOf" srcId="{9B4EDEE4-F28E-4AAD-A0EF-AC5D776E3624}" destId="{91385819-342C-4315-8075-528F58A02ACE}" srcOrd="0" destOrd="0" presId="urn:microsoft.com/office/officeart/2005/8/layout/hList2#1"/>
    <dgm:cxn modelId="{F8A879D8-BB74-448F-80CF-32A275FA5A6E}" type="presOf" srcId="{29744BDA-C8BE-4C3B-9E7F-A9F7F7C2829E}" destId="{4DA21B3E-B7B8-4F15-8012-19485DD88778}" srcOrd="0" destOrd="0" presId="urn:microsoft.com/office/officeart/2005/8/layout/hList2#1"/>
    <dgm:cxn modelId="{19776B37-BCAC-4C2B-94EB-CC18B11C44A3}" type="presOf" srcId="{01934D24-447A-42D3-9609-9E54286ECB00}" destId="{F00DF9EC-C4D5-4C65-9C82-EF527C4C8116}" srcOrd="0" destOrd="1" presId="urn:microsoft.com/office/officeart/2005/8/layout/hList2#1"/>
    <dgm:cxn modelId="{9C48BACE-6629-49E6-927A-DE373BA4005D}" type="presOf" srcId="{6D54EE73-9C2C-4C30-B4FC-C0DDDB2BC3CD}" destId="{D52E4BBE-0DB7-40F7-A08F-77AE01F57E65}" srcOrd="0" destOrd="0" presId="urn:microsoft.com/office/officeart/2005/8/layout/hList2#1"/>
    <dgm:cxn modelId="{DAE491F9-19E1-4CF6-B339-A23917353966}" srcId="{CF3E6900-D98B-4F3B-8AA9-7007375C5889}" destId="{35102C7E-258D-4FA3-8438-7C10BE30ED11}" srcOrd="1" destOrd="0" parTransId="{A9B17F93-A7C7-447C-A94E-91930BDDE228}" sibTransId="{A06B318A-60E3-4D75-A4C6-9545413A0617}"/>
    <dgm:cxn modelId="{DC976A84-91B5-41C2-8CB7-30DB9E2F90BF}" type="presOf" srcId="{30D6342A-0318-4119-B823-20ECFB850A0C}" destId="{D2345310-2A8E-4583-B137-C68E3BAEAD47}" srcOrd="0" destOrd="0" presId="urn:microsoft.com/office/officeart/2005/8/layout/hList2#1"/>
    <dgm:cxn modelId="{B4C13EAC-1F74-4AF6-9D2B-DB02DA216B01}" type="presOf" srcId="{679258A0-41ED-4132-A478-32305E333005}" destId="{D2345310-2A8E-4583-B137-C68E3BAEAD47}" srcOrd="0" destOrd="3" presId="urn:microsoft.com/office/officeart/2005/8/layout/hList2#1"/>
    <dgm:cxn modelId="{21B8235A-6FAA-42A0-87CE-0B00120E5FEA}" type="presOf" srcId="{39CA6A54-ED8B-4220-A9E2-E7EFADFF4AC2}" destId="{2148F6A7-7806-483F-8F94-E27B2609501A}" srcOrd="0" destOrd="0" presId="urn:microsoft.com/office/officeart/2005/8/layout/hList2#1"/>
    <dgm:cxn modelId="{07E86DBE-3D61-44F6-B9CA-A14A7685346B}" srcId="{35102C7E-258D-4FA3-8438-7C10BE30ED11}" destId="{E12FC94A-05AF-4022-A149-7F33C83C67CC}" srcOrd="3" destOrd="0" parTransId="{65AD7DE7-9BC4-4CFB-889F-0C49D010C7F0}" sibTransId="{0937F12F-DE4A-402D-BC88-0614F1652A3B}"/>
    <dgm:cxn modelId="{14D42D31-D032-4776-A473-456AF3108853}" type="presOf" srcId="{35102C7E-258D-4FA3-8438-7C10BE30ED11}" destId="{DBD7D82A-204E-442B-A55B-ACF9F841D049}" srcOrd="0" destOrd="0" presId="urn:microsoft.com/office/officeart/2005/8/layout/hList2#1"/>
    <dgm:cxn modelId="{F8FFC18D-16FB-47FD-B1B4-4271A127A87C}" type="presOf" srcId="{28C5B117-64A7-428F-85E0-26432D60E401}" destId="{2148F6A7-7806-483F-8F94-E27B2609501A}" srcOrd="0" destOrd="8" presId="urn:microsoft.com/office/officeart/2005/8/layout/hList2#1"/>
    <dgm:cxn modelId="{8FEA993E-A5E2-49AE-9CDD-833E542480C7}" srcId="{35102C7E-258D-4FA3-8438-7C10BE30ED11}" destId="{9FC2E817-5EFF-4273-BC22-5060B0D8BEC5}" srcOrd="2" destOrd="0" parTransId="{118F20E3-45D6-429C-B7AD-F82AA2DBC60E}" sibTransId="{91A6E1DB-4656-444A-BE9E-0ABEA48FF022}"/>
    <dgm:cxn modelId="{773D7D7E-254A-44BB-8263-4CEC316C717E}" type="presOf" srcId="{A669C3F3-6E7E-41AD-BD22-33690A4105D2}" destId="{F00DF9EC-C4D5-4C65-9C82-EF527C4C8116}" srcOrd="0" destOrd="0" presId="urn:microsoft.com/office/officeart/2005/8/layout/hList2#1"/>
    <dgm:cxn modelId="{06EE6743-8614-4ED4-AE81-DD46433F9EF0}" srcId="{CF3E6900-D98B-4F3B-8AA9-7007375C5889}" destId="{6D54EE73-9C2C-4C30-B4FC-C0DDDB2BC3CD}" srcOrd="0" destOrd="0" parTransId="{85BF200D-55F7-46EE-AEA8-69939A773131}" sibTransId="{8F48A16A-40AB-444A-B03B-A59F11E96ED5}"/>
    <dgm:cxn modelId="{366A505C-4795-4DB2-B598-906CFB836CE9}" type="presOf" srcId="{B41C50D1-F3AE-4963-87F1-41523969B45D}" destId="{2148F6A7-7806-483F-8F94-E27B2609501A}" srcOrd="0" destOrd="2" presId="urn:microsoft.com/office/officeart/2005/8/layout/hList2#1"/>
    <dgm:cxn modelId="{BAD1C5A0-411E-4BD8-B40E-210821E5CF18}" srcId="{39CA6A54-ED8B-4220-A9E2-E7EFADFF4AC2}" destId="{B41C50D1-F3AE-4963-87F1-41523969B45D}" srcOrd="1" destOrd="0" parTransId="{E33B24E8-13AE-4B5A-87BD-98BADB3C9A2B}" sibTransId="{7113E3A1-B9BC-4277-BD8E-CB1C533FD86F}"/>
    <dgm:cxn modelId="{F0B50191-8AB6-43CB-9BBA-84040EA2E34D}" type="presOf" srcId="{B49346EE-6342-4041-8CBF-45FE97F47639}" destId="{2148F6A7-7806-483F-8F94-E27B2609501A}" srcOrd="0" destOrd="5" presId="urn:microsoft.com/office/officeart/2005/8/layout/hList2#1"/>
    <dgm:cxn modelId="{FD8138A5-BF92-4CD6-84C8-AB5E7CF41EA8}" type="presOf" srcId="{EA7F4101-57A6-43E0-8720-6FC85F371FD3}" destId="{2148F6A7-7806-483F-8F94-E27B2609501A}" srcOrd="0" destOrd="6" presId="urn:microsoft.com/office/officeart/2005/8/layout/hList2#1"/>
    <dgm:cxn modelId="{D0FF18E0-00A4-4D23-985F-113BB0956E8D}" srcId="{29744BDA-C8BE-4C3B-9E7F-A9F7F7C2829E}" destId="{FE3AC6E0-29AF-48FF-8718-F59A3AF20196}" srcOrd="1" destOrd="0" parTransId="{00EC1A1F-AC46-42A2-AE8E-408C38FB9687}" sibTransId="{61434DF3-C5A1-4C02-95D5-46DD7D55B109}"/>
    <dgm:cxn modelId="{DE2143D9-A360-4F4A-A76D-759969D95AC1}" type="presOf" srcId="{47FB0AA8-5A2B-4FDE-BC66-10C086C73772}" destId="{2148F6A7-7806-483F-8F94-E27B2609501A}" srcOrd="0" destOrd="3" presId="urn:microsoft.com/office/officeart/2005/8/layout/hList2#1"/>
    <dgm:cxn modelId="{96F4AB8E-CF08-4921-81AF-162AE4F1FF97}" type="presOf" srcId="{7329AD85-0A70-4F0E-95D7-AE98E66481EA}" destId="{D2345310-2A8E-4583-B137-C68E3BAEAD47}" srcOrd="0" destOrd="2" presId="urn:microsoft.com/office/officeart/2005/8/layout/hList2#1"/>
    <dgm:cxn modelId="{C86E6557-AB07-4980-BDFC-16B9330B2E98}" type="presOf" srcId="{5BB0E08E-15CC-4AFB-9C88-6438653ABB47}" destId="{C476922C-1D2D-4A24-9439-4C3CF49A967E}" srcOrd="0" destOrd="0" presId="urn:microsoft.com/office/officeart/2005/8/layout/hList2#1"/>
    <dgm:cxn modelId="{092BB8C8-39D8-4085-AE10-6F009726A964}" type="presOf" srcId="{FE3AC6E0-29AF-48FF-8718-F59A3AF20196}" destId="{91385819-342C-4315-8075-528F58A02ACE}" srcOrd="0" destOrd="1" presId="urn:microsoft.com/office/officeart/2005/8/layout/hList2#1"/>
    <dgm:cxn modelId="{F49B2F96-0522-48D7-BFDE-23B7026F320E}" srcId="{CF3E6900-D98B-4F3B-8AA9-7007375C5889}" destId="{5BB0E08E-15CC-4AFB-9C88-6438653ABB47}" srcOrd="2" destOrd="0" parTransId="{8C45BCED-1DAB-48AB-BC66-3C6BA86E17AB}" sibTransId="{4D9E3F4E-4E94-4FEC-9986-A4F6AD217CB7}"/>
    <dgm:cxn modelId="{C68100A0-9D74-4F50-B310-87E2C3153F27}" srcId="{35102C7E-258D-4FA3-8438-7C10BE30ED11}" destId="{A669C3F3-6E7E-41AD-BD22-33690A4105D2}" srcOrd="0" destOrd="0" parTransId="{36020316-8227-4431-8EB8-A88D45896523}" sibTransId="{A144FFB5-A4AF-4F47-838D-D54186B38BDD}"/>
    <dgm:cxn modelId="{F80A9672-F6C2-43D1-8DE5-02A593558D3E}" type="presOf" srcId="{2B04A1CD-F783-4589-8142-B82049D8D47E}" destId="{D2345310-2A8E-4583-B137-C68E3BAEAD47}" srcOrd="0" destOrd="1" presId="urn:microsoft.com/office/officeart/2005/8/layout/hList2#1"/>
    <dgm:cxn modelId="{AD762B09-58E5-4971-AA7B-51F71F4865F8}" srcId="{6D54EE73-9C2C-4C30-B4FC-C0DDDB2BC3CD}" destId="{B49346EE-6342-4041-8CBF-45FE97F47639}" srcOrd="1" destOrd="0" parTransId="{3A21D664-6C01-4CF2-9215-8D7C5AADFCF2}" sibTransId="{EB93A5C1-F6D7-4996-BB85-DB6EAD0E8B79}"/>
    <dgm:cxn modelId="{38F9B90F-37CB-4AA0-81F3-6968E205A795}" srcId="{5BB0E08E-15CC-4AFB-9C88-6438653ABB47}" destId="{679258A0-41ED-4132-A478-32305E333005}" srcOrd="3" destOrd="0" parTransId="{38E45F8B-2FCF-4D5E-A441-600387B047D8}" sibTransId="{4C1C9CB8-0CE8-4D30-A825-9B5BFFA6CA7E}"/>
    <dgm:cxn modelId="{E48DA376-9D76-42EA-8CAF-E6F4F4C3CFBF}" srcId="{B49346EE-6342-4041-8CBF-45FE97F47639}" destId="{EA7F4101-57A6-43E0-8720-6FC85F371FD3}" srcOrd="0" destOrd="0" parTransId="{2172ED4C-A938-4372-BDFA-9146CC9DDF85}" sibTransId="{11BBB1D4-D9F2-472C-9573-2EDEF570A64B}"/>
    <dgm:cxn modelId="{2C54ED71-0889-43EF-833E-B758EB12C802}" srcId="{CF3E6900-D98B-4F3B-8AA9-7007375C5889}" destId="{29744BDA-C8BE-4C3B-9E7F-A9F7F7C2829E}" srcOrd="3" destOrd="0" parTransId="{A1275EBF-1085-43E2-9D91-C7273D8EDA35}" sibTransId="{D44992BB-2239-46B7-92FE-C998FC0C552A}"/>
    <dgm:cxn modelId="{6E0BC9B6-2B27-4A75-9217-54F9D0FB3DF5}" srcId="{5BB0E08E-15CC-4AFB-9C88-6438653ABB47}" destId="{7329AD85-0A70-4F0E-95D7-AE98E66481EA}" srcOrd="2" destOrd="0" parTransId="{FB8BB018-ADBE-458E-8A1E-C942A881A93D}" sibTransId="{BEF8BB76-7FC5-4778-8718-3DCBADDF9D76}"/>
    <dgm:cxn modelId="{BB722FB8-4D3C-4E5C-B53C-00E5043CBA0F}" type="presOf" srcId="{9FC2E817-5EFF-4273-BC22-5060B0D8BEC5}" destId="{F00DF9EC-C4D5-4C65-9C82-EF527C4C8116}" srcOrd="0" destOrd="2" presId="urn:microsoft.com/office/officeart/2005/8/layout/hList2#1"/>
    <dgm:cxn modelId="{394E13A3-A001-4A1F-AF13-7FD746CFDAEA}" srcId="{29744BDA-C8BE-4C3B-9E7F-A9F7F7C2829E}" destId="{9B4EDEE4-F28E-4AAD-A0EF-AC5D776E3624}" srcOrd="0" destOrd="0" parTransId="{772AD0D1-3BF2-46E3-B85F-B08246BAEA7F}" sibTransId="{CF850766-BF36-4090-AD5C-231ADF680869}"/>
    <dgm:cxn modelId="{53DE8FD0-D448-4CAE-9F66-598FDD4D7DE2}" srcId="{39CA6A54-ED8B-4220-A9E2-E7EFADFF4AC2}" destId="{47FB0AA8-5A2B-4FDE-BC66-10C086C73772}" srcOrd="2" destOrd="0" parTransId="{51C7370F-FC8E-4096-ADCB-975D5B062AD4}" sibTransId="{3DC4BE2C-637B-4E83-A480-07E7FE2B385F}"/>
    <dgm:cxn modelId="{9A4B9B3F-1A03-441A-A8AD-A98EBAF6E4C1}" srcId="{5BB0E08E-15CC-4AFB-9C88-6438653ABB47}" destId="{30D6342A-0318-4119-B823-20ECFB850A0C}" srcOrd="0" destOrd="0" parTransId="{CCEF1C5C-0A67-45EC-975E-F4EC7050D289}" sibTransId="{249F7EA7-6284-427B-AB6B-DD3AE74DB263}"/>
    <dgm:cxn modelId="{5DDFAC9F-52DA-4009-9F22-8429F91DC91E}" srcId="{39CA6A54-ED8B-4220-A9E2-E7EFADFF4AC2}" destId="{1AC92372-E907-46A9-A1E5-20B9E0830349}" srcOrd="3" destOrd="0" parTransId="{71C3ADD9-DB93-421B-9702-FFB243FE685C}" sibTransId="{F7F2454B-A912-424E-9488-C1EBD8297FB0}"/>
    <dgm:cxn modelId="{A546F7AF-F6C2-4EA5-8B25-694A6615FB9B}" type="presOf" srcId="{AFAB96F8-8F38-47AC-A215-5A4E5A663126}" destId="{2148F6A7-7806-483F-8F94-E27B2609501A}" srcOrd="0" destOrd="1" presId="urn:microsoft.com/office/officeart/2005/8/layout/hList2#1"/>
    <dgm:cxn modelId="{17F9AF25-C138-4B9F-A9B8-FB299FC924E0}" srcId="{6D54EE73-9C2C-4C30-B4FC-C0DDDB2BC3CD}" destId="{39CA6A54-ED8B-4220-A9E2-E7EFADFF4AC2}" srcOrd="0" destOrd="0" parTransId="{9B7A517C-4246-449C-A925-876EAE451E34}" sibTransId="{8541C466-178F-4587-8804-B8B3CD62A182}"/>
    <dgm:cxn modelId="{5CC543C5-615A-47D2-A491-34D4A509BD9C}" srcId="{35102C7E-258D-4FA3-8438-7C10BE30ED11}" destId="{01934D24-447A-42D3-9609-9E54286ECB00}" srcOrd="1" destOrd="0" parTransId="{A18CC63B-952B-4D69-A16D-89F1BC495E34}" sibTransId="{DD8F69FF-B6C3-4909-9986-1D88C3010ABC}"/>
    <dgm:cxn modelId="{D8817288-AAF0-4867-8861-02AC77456DC4}" srcId="{B49346EE-6342-4041-8CBF-45FE97F47639}" destId="{28C5B117-64A7-428F-85E0-26432D60E401}" srcOrd="2" destOrd="0" parTransId="{0E3F7EB2-31F3-4A08-8431-DA69964A984A}" sibTransId="{DCD9AEDE-438B-4D82-A673-83C029D3D627}"/>
    <dgm:cxn modelId="{8EDC8EB7-B288-4ADD-9E48-FEA026C874F5}" type="presOf" srcId="{1AC92372-E907-46A9-A1E5-20B9E0830349}" destId="{2148F6A7-7806-483F-8F94-E27B2609501A}" srcOrd="0" destOrd="4" presId="urn:microsoft.com/office/officeart/2005/8/layout/hList2#1"/>
    <dgm:cxn modelId="{639D5DD8-B475-4196-BE34-35C517C02BCD}" srcId="{39CA6A54-ED8B-4220-A9E2-E7EFADFF4AC2}" destId="{AFAB96F8-8F38-47AC-A215-5A4E5A663126}" srcOrd="0" destOrd="0" parTransId="{BD05724A-8DD3-489E-A397-CC1BFC0D5D99}" sibTransId="{59E64039-5C95-4EE1-9E3E-2D297966A438}"/>
    <dgm:cxn modelId="{32FE7AF5-649F-4E2A-A308-0F934D472D64}" type="presOf" srcId="{530E8FD9-A6C5-4CAF-B043-F62E77C185E4}" destId="{2148F6A7-7806-483F-8F94-E27B2609501A}" srcOrd="0" destOrd="7" presId="urn:microsoft.com/office/officeart/2005/8/layout/hList2#1"/>
    <dgm:cxn modelId="{820C7E41-B40D-4B48-9548-4E21381A07E8}" type="presOf" srcId="{E12FC94A-05AF-4022-A149-7F33C83C67CC}" destId="{F00DF9EC-C4D5-4C65-9C82-EF527C4C8116}" srcOrd="0" destOrd="3" presId="urn:microsoft.com/office/officeart/2005/8/layout/hList2#1"/>
    <dgm:cxn modelId="{E1D98066-C173-4658-9F4A-3B6DE2336649}" type="presOf" srcId="{CF3E6900-D98B-4F3B-8AA9-7007375C5889}" destId="{F45104B0-83A4-46E9-8643-4D89A43AA57C}" srcOrd="0" destOrd="0" presId="urn:microsoft.com/office/officeart/2005/8/layout/hList2#1"/>
    <dgm:cxn modelId="{76A4F0E8-699D-467D-94B1-B9449AB7E8A8}" srcId="{5BB0E08E-15CC-4AFB-9C88-6438653ABB47}" destId="{2B04A1CD-F783-4589-8142-B82049D8D47E}" srcOrd="1" destOrd="0" parTransId="{D670540B-C4E1-4195-818A-CCC44EFF89EE}" sibTransId="{E9AF2A3C-5C19-4A44-8D97-25000C444C73}"/>
    <dgm:cxn modelId="{A06DAE49-2633-494A-850D-9ECC5F8F6F3B}" type="presParOf" srcId="{F45104B0-83A4-46E9-8643-4D89A43AA57C}" destId="{61BED929-3DC4-4DDD-BA99-C8EEA3C4FA3E}" srcOrd="0" destOrd="0" presId="urn:microsoft.com/office/officeart/2005/8/layout/hList2#1"/>
    <dgm:cxn modelId="{99B19088-4145-4E2F-B144-0515F577E034}" type="presParOf" srcId="{61BED929-3DC4-4DDD-BA99-C8EEA3C4FA3E}" destId="{5E215827-6A05-43D8-98BF-E3729594C69D}" srcOrd="0" destOrd="0" presId="urn:microsoft.com/office/officeart/2005/8/layout/hList2#1"/>
    <dgm:cxn modelId="{DF8243F1-588C-4699-BED6-10FE030A81FD}" type="presParOf" srcId="{61BED929-3DC4-4DDD-BA99-C8EEA3C4FA3E}" destId="{2148F6A7-7806-483F-8F94-E27B2609501A}" srcOrd="1" destOrd="0" presId="urn:microsoft.com/office/officeart/2005/8/layout/hList2#1"/>
    <dgm:cxn modelId="{04883E93-4680-4FE5-B6B2-95A6D85AAD3A}" type="presParOf" srcId="{61BED929-3DC4-4DDD-BA99-C8EEA3C4FA3E}" destId="{D52E4BBE-0DB7-40F7-A08F-77AE01F57E65}" srcOrd="2" destOrd="0" presId="urn:microsoft.com/office/officeart/2005/8/layout/hList2#1"/>
    <dgm:cxn modelId="{25352E2E-5812-468F-BEFC-7CC9DCD502CB}" type="presParOf" srcId="{F45104B0-83A4-46E9-8643-4D89A43AA57C}" destId="{59AB5E2F-2028-4F7B-8513-0E08C4F4C9EE}" srcOrd="1" destOrd="0" presId="urn:microsoft.com/office/officeart/2005/8/layout/hList2#1"/>
    <dgm:cxn modelId="{799FFFCB-D025-48EC-9EA6-BADDEF7CF2DC}" type="presParOf" srcId="{F45104B0-83A4-46E9-8643-4D89A43AA57C}" destId="{3FF052F3-3B9E-4D78-9877-89A34E22A9C9}" srcOrd="2" destOrd="0" presId="urn:microsoft.com/office/officeart/2005/8/layout/hList2#1"/>
    <dgm:cxn modelId="{FDB4C649-23BD-4D05-B6EB-BEBB4699DE07}" type="presParOf" srcId="{3FF052F3-3B9E-4D78-9877-89A34E22A9C9}" destId="{31581C52-CEC3-407C-B6A7-C0874DE2C5F8}" srcOrd="0" destOrd="0" presId="urn:microsoft.com/office/officeart/2005/8/layout/hList2#1"/>
    <dgm:cxn modelId="{B0725952-2758-4A6C-B4A6-BD0D58D0D014}" type="presParOf" srcId="{3FF052F3-3B9E-4D78-9877-89A34E22A9C9}" destId="{F00DF9EC-C4D5-4C65-9C82-EF527C4C8116}" srcOrd="1" destOrd="0" presId="urn:microsoft.com/office/officeart/2005/8/layout/hList2#1"/>
    <dgm:cxn modelId="{1A8C00CE-A3BA-4ECA-9A56-3AC4FD5F34F3}" type="presParOf" srcId="{3FF052F3-3B9E-4D78-9877-89A34E22A9C9}" destId="{DBD7D82A-204E-442B-A55B-ACF9F841D049}" srcOrd="2" destOrd="0" presId="urn:microsoft.com/office/officeart/2005/8/layout/hList2#1"/>
    <dgm:cxn modelId="{67EEBED0-3163-4195-8CE6-E16FC391BD34}" type="presParOf" srcId="{F45104B0-83A4-46E9-8643-4D89A43AA57C}" destId="{29512B59-77E9-49E4-849A-E85242ED685E}" srcOrd="3" destOrd="0" presId="urn:microsoft.com/office/officeart/2005/8/layout/hList2#1"/>
    <dgm:cxn modelId="{9CEA3F73-13B7-495C-A203-68716D7EF066}" type="presParOf" srcId="{F45104B0-83A4-46E9-8643-4D89A43AA57C}" destId="{F2EF572B-E9C9-4E65-9D8F-DFB4949282A2}" srcOrd="4" destOrd="0" presId="urn:microsoft.com/office/officeart/2005/8/layout/hList2#1"/>
    <dgm:cxn modelId="{9E2394EC-7DB5-4985-A829-A5D3694E6B6E}" type="presParOf" srcId="{F2EF572B-E9C9-4E65-9D8F-DFB4949282A2}" destId="{60862C38-1C97-4D0A-A579-F48F6944D027}" srcOrd="0" destOrd="0" presId="urn:microsoft.com/office/officeart/2005/8/layout/hList2#1"/>
    <dgm:cxn modelId="{A3F5D3CC-962C-4921-84D9-FB9C8BFF0F85}" type="presParOf" srcId="{F2EF572B-E9C9-4E65-9D8F-DFB4949282A2}" destId="{D2345310-2A8E-4583-B137-C68E3BAEAD47}" srcOrd="1" destOrd="0" presId="urn:microsoft.com/office/officeart/2005/8/layout/hList2#1"/>
    <dgm:cxn modelId="{3E3195D2-C1EF-4C2E-A94F-0B8244C7CE42}" type="presParOf" srcId="{F2EF572B-E9C9-4E65-9D8F-DFB4949282A2}" destId="{C476922C-1D2D-4A24-9439-4C3CF49A967E}" srcOrd="2" destOrd="0" presId="urn:microsoft.com/office/officeart/2005/8/layout/hList2#1"/>
    <dgm:cxn modelId="{FBB099AA-07B0-41B1-9669-20797C6458A3}" type="presParOf" srcId="{F45104B0-83A4-46E9-8643-4D89A43AA57C}" destId="{2BEA6A82-F610-4F50-B14C-771F78F57B85}" srcOrd="5" destOrd="0" presId="urn:microsoft.com/office/officeart/2005/8/layout/hList2#1"/>
    <dgm:cxn modelId="{2827A2C7-64E7-4A2C-BED6-D97290FB2A38}" type="presParOf" srcId="{F45104B0-83A4-46E9-8643-4D89A43AA57C}" destId="{494F44D9-BDCA-496A-9598-A11E6B7C86F3}" srcOrd="6" destOrd="0" presId="urn:microsoft.com/office/officeart/2005/8/layout/hList2#1"/>
    <dgm:cxn modelId="{C5CCD1D8-C5B2-4B4B-A4B3-67EABE852A34}" type="presParOf" srcId="{494F44D9-BDCA-496A-9598-A11E6B7C86F3}" destId="{5BEAAE74-A6A7-44DB-9C69-B4D6E615772A}" srcOrd="0" destOrd="0" presId="urn:microsoft.com/office/officeart/2005/8/layout/hList2#1"/>
    <dgm:cxn modelId="{9593D011-FEB5-4438-AC3D-FA81854B5B63}" type="presParOf" srcId="{494F44D9-BDCA-496A-9598-A11E6B7C86F3}" destId="{91385819-342C-4315-8075-528F58A02ACE}" srcOrd="1" destOrd="0" presId="urn:microsoft.com/office/officeart/2005/8/layout/hList2#1"/>
    <dgm:cxn modelId="{6C3B5E72-1A7C-4C4F-A204-C230FDCD5A71}" type="presParOf" srcId="{494F44D9-BDCA-496A-9598-A11E6B7C86F3}" destId="{4DA21B3E-B7B8-4F15-8012-19485DD8877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5EC48-1C9C-4442-808C-B75F0A510F0E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90C4667-4F40-4B24-B223-052D7771AB8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ИНФОРМАЦИОННЫЙ</a:t>
          </a:r>
          <a:endParaRPr lang="ru-RU" sz="1200" b="1" dirty="0">
            <a:solidFill>
              <a:schemeClr val="tx1"/>
            </a:solidFill>
          </a:endParaRPr>
        </a:p>
      </dgm:t>
    </dgm:pt>
    <dgm:pt modelId="{3BB2C13C-F505-4891-9C4A-C3AC641233A2}" type="parTrans" cxnId="{25C34917-9804-41C8-9F30-4C04DCB94095}">
      <dgm:prSet/>
      <dgm:spPr/>
      <dgm:t>
        <a:bodyPr/>
        <a:lstStyle/>
        <a:p>
          <a:endParaRPr lang="ru-RU"/>
        </a:p>
      </dgm:t>
    </dgm:pt>
    <dgm:pt modelId="{8EB3E8FA-6B96-49F2-9EB6-62BFAD63B890}" type="sibTrans" cxnId="{25C34917-9804-41C8-9F30-4C04DCB94095}">
      <dgm:prSet/>
      <dgm:spPr/>
      <dgm:t>
        <a:bodyPr/>
        <a:lstStyle/>
        <a:p>
          <a:endParaRPr lang="ru-RU"/>
        </a:p>
      </dgm:t>
    </dgm:pt>
    <dgm:pt modelId="{2FF7C39D-3FBD-488C-BDE6-4ADC77ABD765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2B626F5C-18FC-4907-B832-A2B3D6F12D4D}" type="parTrans" cxnId="{271BB24F-AE7C-4BE2-A08A-89EB716229ED}">
      <dgm:prSet/>
      <dgm:spPr/>
      <dgm:t>
        <a:bodyPr/>
        <a:lstStyle/>
        <a:p>
          <a:endParaRPr lang="ru-RU"/>
        </a:p>
      </dgm:t>
    </dgm:pt>
    <dgm:pt modelId="{4D27357A-45D3-4351-A9A4-5CFDB2E17AE1}" type="sibTrans" cxnId="{271BB24F-AE7C-4BE2-A08A-89EB716229ED}">
      <dgm:prSet/>
      <dgm:spPr/>
      <dgm:t>
        <a:bodyPr/>
        <a:lstStyle/>
        <a:p>
          <a:endParaRPr lang="ru-RU"/>
        </a:p>
      </dgm:t>
    </dgm:pt>
    <dgm:pt modelId="{8E142CC8-4D37-4016-AFBB-700AC4E92C5F}">
      <dgm:prSet phldrT="[Текст]"/>
      <dgm:spPr/>
      <dgm:t>
        <a:bodyPr/>
        <a:lstStyle/>
        <a:p>
          <a:r>
            <a:rPr lang="ru-RU" dirty="0" smtClean="0"/>
            <a:t>ВЕБИНАРЫ</a:t>
          </a:r>
          <a:endParaRPr lang="ru-RU" dirty="0"/>
        </a:p>
      </dgm:t>
    </dgm:pt>
    <dgm:pt modelId="{D87661AB-1EAC-4143-B421-BB31E4611B47}" type="parTrans" cxnId="{D71653CD-EF0A-4962-9BC6-83028BDEB850}">
      <dgm:prSet/>
      <dgm:spPr/>
      <dgm:t>
        <a:bodyPr/>
        <a:lstStyle/>
        <a:p>
          <a:endParaRPr lang="ru-RU"/>
        </a:p>
      </dgm:t>
    </dgm:pt>
    <dgm:pt modelId="{C0B378AA-AF53-4D13-BFF3-A9A9EF594A68}" type="sibTrans" cxnId="{D71653CD-EF0A-4962-9BC6-83028BDEB850}">
      <dgm:prSet/>
      <dgm:spPr/>
      <dgm:t>
        <a:bodyPr/>
        <a:lstStyle/>
        <a:p>
          <a:endParaRPr lang="ru-RU"/>
        </a:p>
      </dgm:t>
    </dgm:pt>
    <dgm:pt modelId="{3550D847-D736-4BEE-BEC0-D59CD84EFBA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КОММУНИКАТИВНЫЙ</a:t>
          </a:r>
          <a:endParaRPr lang="ru-RU" sz="1600" b="1" dirty="0">
            <a:solidFill>
              <a:schemeClr val="tx1"/>
            </a:solidFill>
          </a:endParaRPr>
        </a:p>
      </dgm:t>
    </dgm:pt>
    <dgm:pt modelId="{66CEA5D7-1BB1-4F48-8CB6-BEE090BCBCDC}" type="parTrans" cxnId="{9F13F55F-0377-462D-8182-7716D47C2096}">
      <dgm:prSet/>
      <dgm:spPr/>
      <dgm:t>
        <a:bodyPr/>
        <a:lstStyle/>
        <a:p>
          <a:endParaRPr lang="ru-RU"/>
        </a:p>
      </dgm:t>
    </dgm:pt>
    <dgm:pt modelId="{8B86BD2A-D832-4F5B-AFA5-160CF35AFDD8}" type="sibTrans" cxnId="{9F13F55F-0377-462D-8182-7716D47C2096}">
      <dgm:prSet/>
      <dgm:spPr/>
      <dgm:t>
        <a:bodyPr/>
        <a:lstStyle/>
        <a:p>
          <a:endParaRPr lang="ru-RU"/>
        </a:p>
      </dgm:t>
    </dgm:pt>
    <dgm:pt modelId="{6B52BC97-2E97-4741-8E77-0E38AB913056}">
      <dgm:prSet phldrT="[Текст]"/>
      <dgm:spPr/>
      <dgm:t>
        <a:bodyPr/>
        <a:lstStyle/>
        <a:p>
          <a:r>
            <a:rPr lang="ru-RU" dirty="0" smtClean="0"/>
            <a:t>СУПЕРВИЗИЯ</a:t>
          </a:r>
          <a:endParaRPr lang="ru-RU" dirty="0"/>
        </a:p>
      </dgm:t>
    </dgm:pt>
    <dgm:pt modelId="{81BB30DA-A5E9-4AD8-AE67-D04404A579E2}" type="parTrans" cxnId="{B30D75E9-407A-4AEE-81C4-F8D0BFC2C2A4}">
      <dgm:prSet/>
      <dgm:spPr/>
      <dgm:t>
        <a:bodyPr/>
        <a:lstStyle/>
        <a:p>
          <a:endParaRPr lang="ru-RU"/>
        </a:p>
      </dgm:t>
    </dgm:pt>
    <dgm:pt modelId="{D3C781C9-4227-48ED-A336-EEB4841138BE}" type="sibTrans" cxnId="{B30D75E9-407A-4AEE-81C4-F8D0BFC2C2A4}">
      <dgm:prSet/>
      <dgm:spPr/>
      <dgm:t>
        <a:bodyPr/>
        <a:lstStyle/>
        <a:p>
          <a:endParaRPr lang="ru-RU"/>
        </a:p>
      </dgm:t>
    </dgm:pt>
    <dgm:pt modelId="{2DB2242C-26D9-4243-A108-592F5D1AD1D5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D97E2CFB-1B50-4647-9111-780EF6485ACE}" type="parTrans" cxnId="{074D7530-FAB9-4069-8E24-CDA3BC1E6831}">
      <dgm:prSet/>
      <dgm:spPr/>
      <dgm:t>
        <a:bodyPr/>
        <a:lstStyle/>
        <a:p>
          <a:endParaRPr lang="ru-RU"/>
        </a:p>
      </dgm:t>
    </dgm:pt>
    <dgm:pt modelId="{185B4A64-C590-4683-AA30-F139CA0FD4FF}" type="sibTrans" cxnId="{074D7530-FAB9-4069-8E24-CDA3BC1E6831}">
      <dgm:prSet/>
      <dgm:spPr/>
      <dgm:t>
        <a:bodyPr/>
        <a:lstStyle/>
        <a:p>
          <a:endParaRPr lang="ru-RU"/>
        </a:p>
      </dgm:t>
    </dgm:pt>
    <dgm:pt modelId="{817500E6-DCC8-4A86-A2E2-B0736111CEE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ДЕЯТЕЛЬНОСТНЫЙ</a:t>
          </a:r>
          <a:endParaRPr lang="ru-RU" sz="1400" b="1" dirty="0">
            <a:solidFill>
              <a:schemeClr val="tx1"/>
            </a:solidFill>
          </a:endParaRPr>
        </a:p>
      </dgm:t>
    </dgm:pt>
    <dgm:pt modelId="{D8BCC627-C78B-45CE-BA8D-CEF0C6C19D97}" type="parTrans" cxnId="{87D237C0-BE58-40F3-A40D-24A4EC99AEB2}">
      <dgm:prSet/>
      <dgm:spPr/>
      <dgm:t>
        <a:bodyPr/>
        <a:lstStyle/>
        <a:p>
          <a:endParaRPr lang="ru-RU"/>
        </a:p>
      </dgm:t>
    </dgm:pt>
    <dgm:pt modelId="{E1536191-107C-40C3-9F4E-BD51529B8816}" type="sibTrans" cxnId="{87D237C0-BE58-40F3-A40D-24A4EC99AEB2}">
      <dgm:prSet/>
      <dgm:spPr/>
      <dgm:t>
        <a:bodyPr/>
        <a:lstStyle/>
        <a:p>
          <a:endParaRPr lang="ru-RU"/>
        </a:p>
      </dgm:t>
    </dgm:pt>
    <dgm:pt modelId="{ED01B3BB-8B45-420F-BB22-0988B2D82F0D}">
      <dgm:prSet phldrT="[Текст]"/>
      <dgm:spPr/>
      <dgm:t>
        <a:bodyPr/>
        <a:lstStyle/>
        <a:p>
          <a:r>
            <a:rPr lang="ru-RU" dirty="0" smtClean="0"/>
            <a:t>ТРЕНИНГИ</a:t>
          </a:r>
          <a:endParaRPr lang="ru-RU" dirty="0"/>
        </a:p>
      </dgm:t>
    </dgm:pt>
    <dgm:pt modelId="{3F3C0AD1-8513-4A0B-B888-1E6ECAC99461}" type="parTrans" cxnId="{7110A4BE-5186-46E3-BA27-2B073ACE3250}">
      <dgm:prSet/>
      <dgm:spPr/>
      <dgm:t>
        <a:bodyPr/>
        <a:lstStyle/>
        <a:p>
          <a:endParaRPr lang="ru-RU"/>
        </a:p>
      </dgm:t>
    </dgm:pt>
    <dgm:pt modelId="{719FE27B-849C-4A03-968F-64A7BD12605E}" type="sibTrans" cxnId="{7110A4BE-5186-46E3-BA27-2B073ACE3250}">
      <dgm:prSet/>
      <dgm:spPr/>
      <dgm:t>
        <a:bodyPr/>
        <a:lstStyle/>
        <a:p>
          <a:endParaRPr lang="ru-RU"/>
        </a:p>
      </dgm:t>
    </dgm:pt>
    <dgm:pt modelId="{ECDDEEB6-44F6-484B-B6E5-1BDE64ED93B8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A2A4A6F4-9C14-4407-8F17-F5A5A70C4B66}" type="parTrans" cxnId="{515167A8-E8E2-4525-BEF1-B72CEA8C0CDA}">
      <dgm:prSet/>
      <dgm:spPr/>
      <dgm:t>
        <a:bodyPr/>
        <a:lstStyle/>
        <a:p>
          <a:endParaRPr lang="ru-RU"/>
        </a:p>
      </dgm:t>
    </dgm:pt>
    <dgm:pt modelId="{47A92233-D71B-4810-8032-47CAB1A96CA4}" type="sibTrans" cxnId="{515167A8-E8E2-4525-BEF1-B72CEA8C0CDA}">
      <dgm:prSet/>
      <dgm:spPr/>
      <dgm:t>
        <a:bodyPr/>
        <a:lstStyle/>
        <a:p>
          <a:endParaRPr lang="ru-RU"/>
        </a:p>
      </dgm:t>
    </dgm:pt>
    <dgm:pt modelId="{D18AB1E8-CA0C-4B3F-A01C-158544214DD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СОЦИАЛЬНО-ОБЩЕСТВЕННЫЙ</a:t>
          </a:r>
          <a:endParaRPr lang="ru-RU" sz="1600" b="1" dirty="0">
            <a:solidFill>
              <a:schemeClr val="tx1"/>
            </a:solidFill>
          </a:endParaRPr>
        </a:p>
      </dgm:t>
    </dgm:pt>
    <dgm:pt modelId="{CE6C36BA-082E-4ED6-B1C2-F0B9D8229626}" type="parTrans" cxnId="{5AB61E41-229D-45F5-8C46-5E1F75FF54A6}">
      <dgm:prSet/>
      <dgm:spPr/>
      <dgm:t>
        <a:bodyPr/>
        <a:lstStyle/>
        <a:p>
          <a:endParaRPr lang="ru-RU"/>
        </a:p>
      </dgm:t>
    </dgm:pt>
    <dgm:pt modelId="{2C0AFAE3-1952-4025-A526-20C5BF71D015}" type="sibTrans" cxnId="{5AB61E41-229D-45F5-8C46-5E1F75FF54A6}">
      <dgm:prSet/>
      <dgm:spPr/>
      <dgm:t>
        <a:bodyPr/>
        <a:lstStyle/>
        <a:p>
          <a:endParaRPr lang="ru-RU"/>
        </a:p>
      </dgm:t>
    </dgm:pt>
    <dgm:pt modelId="{E5F5F97B-3C0D-49FE-86EE-BE6F0D6D9652}">
      <dgm:prSet phldrT="[Текст]"/>
      <dgm:spPr/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687DC1A6-8215-4AB4-A0E2-63A9335C5716}" type="parTrans" cxnId="{E832B6B1-BD53-492D-9AB4-3B892D9273C2}">
      <dgm:prSet/>
      <dgm:spPr/>
      <dgm:t>
        <a:bodyPr/>
        <a:lstStyle/>
        <a:p>
          <a:endParaRPr lang="ru-RU"/>
        </a:p>
      </dgm:t>
    </dgm:pt>
    <dgm:pt modelId="{ACB2FECA-DEEB-4643-A189-B38EAFA8C317}" type="sibTrans" cxnId="{E832B6B1-BD53-492D-9AB4-3B892D9273C2}">
      <dgm:prSet/>
      <dgm:spPr/>
      <dgm:t>
        <a:bodyPr/>
        <a:lstStyle/>
        <a:p>
          <a:endParaRPr lang="ru-RU"/>
        </a:p>
      </dgm:t>
    </dgm:pt>
    <dgm:pt modelId="{93D5DF1C-4F4E-4FFE-B978-5275C001A22B}">
      <dgm:prSet phldrT="[Текст]"/>
      <dgm:spPr/>
      <dgm:t>
        <a:bodyPr/>
        <a:lstStyle/>
        <a:p>
          <a:r>
            <a:rPr lang="ru-RU" dirty="0" smtClean="0"/>
            <a:t>ТВОРЧЕСКИЕ МАСТЕРСКИЕ</a:t>
          </a:r>
          <a:endParaRPr lang="ru-RU" dirty="0"/>
        </a:p>
      </dgm:t>
    </dgm:pt>
    <dgm:pt modelId="{AE27FBE1-2F58-40B6-B781-4BB3C8024FCC}" type="parTrans" cxnId="{8A87DCE3-33B2-4712-9970-34D00C6EA7A9}">
      <dgm:prSet/>
      <dgm:spPr/>
      <dgm:t>
        <a:bodyPr/>
        <a:lstStyle/>
        <a:p>
          <a:endParaRPr lang="ru-RU"/>
        </a:p>
      </dgm:t>
    </dgm:pt>
    <dgm:pt modelId="{FB2C1F3C-31C8-4A7A-8646-11256EC18565}" type="sibTrans" cxnId="{8A87DCE3-33B2-4712-9970-34D00C6EA7A9}">
      <dgm:prSet/>
      <dgm:spPr/>
      <dgm:t>
        <a:bodyPr/>
        <a:lstStyle/>
        <a:p>
          <a:endParaRPr lang="ru-RU"/>
        </a:p>
      </dgm:t>
    </dgm:pt>
    <dgm:pt modelId="{A4B084BE-279D-4CEC-B082-2AEA28E3AF12}">
      <dgm:prSet phldrT="[Текст]"/>
      <dgm:spPr/>
      <dgm:t>
        <a:bodyPr/>
        <a:lstStyle/>
        <a:p>
          <a:r>
            <a:rPr lang="ru-RU" dirty="0" smtClean="0"/>
            <a:t>СТАЖИРОВКИ</a:t>
          </a:r>
          <a:endParaRPr lang="ru-RU" dirty="0"/>
        </a:p>
      </dgm:t>
    </dgm:pt>
    <dgm:pt modelId="{694824E7-90B0-45E7-970F-C3F5768A0F6A}" type="parTrans" cxnId="{54015368-99F4-447D-8B5D-C87307F3E6E6}">
      <dgm:prSet/>
      <dgm:spPr/>
      <dgm:t>
        <a:bodyPr/>
        <a:lstStyle/>
        <a:p>
          <a:endParaRPr lang="ru-RU"/>
        </a:p>
      </dgm:t>
    </dgm:pt>
    <dgm:pt modelId="{96E0120B-BA55-4351-8ABB-3E6CB8CAEA06}" type="sibTrans" cxnId="{54015368-99F4-447D-8B5D-C87307F3E6E6}">
      <dgm:prSet/>
      <dgm:spPr/>
      <dgm:t>
        <a:bodyPr/>
        <a:lstStyle/>
        <a:p>
          <a:endParaRPr lang="ru-RU"/>
        </a:p>
      </dgm:t>
    </dgm:pt>
    <dgm:pt modelId="{E5C91E15-E25E-4F32-B7EB-7C6360E57BD5}">
      <dgm:prSet phldrT="[Текст]"/>
      <dgm:spPr/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C94821EA-3D82-4EFE-B7BD-62BB3C0F29E9}" type="parTrans" cxnId="{E02DAAAC-EA15-4BB6-868A-09CEA41A3754}">
      <dgm:prSet/>
      <dgm:spPr/>
      <dgm:t>
        <a:bodyPr/>
        <a:lstStyle/>
        <a:p>
          <a:endParaRPr lang="ru-RU"/>
        </a:p>
      </dgm:t>
    </dgm:pt>
    <dgm:pt modelId="{F1627AF4-6E04-4A77-BA17-47897E9E9B2D}" type="sibTrans" cxnId="{E02DAAAC-EA15-4BB6-868A-09CEA41A3754}">
      <dgm:prSet/>
      <dgm:spPr/>
      <dgm:t>
        <a:bodyPr/>
        <a:lstStyle/>
        <a:p>
          <a:endParaRPr lang="ru-RU"/>
        </a:p>
      </dgm:t>
    </dgm:pt>
    <dgm:pt modelId="{B54C1672-2559-475A-8102-F260552C4DC8}">
      <dgm:prSet phldrT="[Текст]"/>
      <dgm:spPr/>
      <dgm:t>
        <a:bodyPr/>
        <a:lstStyle/>
        <a:p>
          <a:r>
            <a:rPr lang="ru-RU" dirty="0" smtClean="0"/>
            <a:t>ЛЕТНИЕ ШКОЛЫ</a:t>
          </a:r>
          <a:endParaRPr lang="ru-RU" dirty="0"/>
        </a:p>
      </dgm:t>
    </dgm:pt>
    <dgm:pt modelId="{29F45844-1F25-40C8-96FD-7B447048D6C0}" type="parTrans" cxnId="{18D7AD63-F8D3-4CEF-B426-849C070B0EA1}">
      <dgm:prSet/>
      <dgm:spPr/>
      <dgm:t>
        <a:bodyPr/>
        <a:lstStyle/>
        <a:p>
          <a:endParaRPr lang="ru-RU"/>
        </a:p>
      </dgm:t>
    </dgm:pt>
    <dgm:pt modelId="{0D17ECF1-5633-4115-9D30-FC2479305B37}" type="sibTrans" cxnId="{18D7AD63-F8D3-4CEF-B426-849C070B0EA1}">
      <dgm:prSet/>
      <dgm:spPr/>
      <dgm:t>
        <a:bodyPr/>
        <a:lstStyle/>
        <a:p>
          <a:endParaRPr lang="ru-RU"/>
        </a:p>
      </dgm:t>
    </dgm:pt>
    <dgm:pt modelId="{208367C2-38C3-448F-BDA9-96D1A926339F}">
      <dgm:prSet phldrT="[Текст]"/>
      <dgm:spPr/>
      <dgm:t>
        <a:bodyPr/>
        <a:lstStyle/>
        <a:p>
          <a:r>
            <a:rPr lang="ru-RU" dirty="0" smtClean="0"/>
            <a:t>КЛУБЫ</a:t>
          </a:r>
          <a:endParaRPr lang="ru-RU" dirty="0"/>
        </a:p>
      </dgm:t>
    </dgm:pt>
    <dgm:pt modelId="{7A358B36-018E-4B56-881A-3AD047E42FF0}" type="parTrans" cxnId="{3A9FC165-B226-4386-A4FE-61210D691430}">
      <dgm:prSet/>
      <dgm:spPr/>
      <dgm:t>
        <a:bodyPr/>
        <a:lstStyle/>
        <a:p>
          <a:endParaRPr lang="ru-RU"/>
        </a:p>
      </dgm:t>
    </dgm:pt>
    <dgm:pt modelId="{43C4053B-A14C-4165-9CC0-5C69E88EA73E}" type="sibTrans" cxnId="{3A9FC165-B226-4386-A4FE-61210D691430}">
      <dgm:prSet/>
      <dgm:spPr/>
      <dgm:t>
        <a:bodyPr/>
        <a:lstStyle/>
        <a:p>
          <a:endParaRPr lang="ru-RU"/>
        </a:p>
      </dgm:t>
    </dgm:pt>
    <dgm:pt modelId="{F205FD07-63AC-4F0F-BB26-EFA113ACB907}">
      <dgm:prSet phldrT="[Текст]"/>
      <dgm:spPr/>
      <dgm:t>
        <a:bodyPr/>
        <a:lstStyle/>
        <a:p>
          <a:r>
            <a:rPr lang="ru-RU" dirty="0" smtClean="0"/>
            <a:t>АССОЦАЦИИ</a:t>
          </a:r>
          <a:endParaRPr lang="ru-RU" dirty="0"/>
        </a:p>
      </dgm:t>
    </dgm:pt>
    <dgm:pt modelId="{E97E16B6-F817-4FB7-877D-207072514AB6}" type="parTrans" cxnId="{C6AADD36-D3FE-4CF0-B726-6F415C15A86D}">
      <dgm:prSet/>
      <dgm:spPr/>
      <dgm:t>
        <a:bodyPr/>
        <a:lstStyle/>
        <a:p>
          <a:endParaRPr lang="ru-RU"/>
        </a:p>
      </dgm:t>
    </dgm:pt>
    <dgm:pt modelId="{3A442BB2-D1BE-4FCD-BBFD-E15D15158743}" type="sibTrans" cxnId="{C6AADD36-D3FE-4CF0-B726-6F415C15A86D}">
      <dgm:prSet/>
      <dgm:spPr/>
      <dgm:t>
        <a:bodyPr/>
        <a:lstStyle/>
        <a:p>
          <a:endParaRPr lang="ru-RU"/>
        </a:p>
      </dgm:t>
    </dgm:pt>
    <dgm:pt modelId="{B8A8C7D7-AF3D-4226-B09E-56CA3FC8E1BD}">
      <dgm:prSet phldrT="[Текст]"/>
      <dgm:spPr/>
      <dgm:t>
        <a:bodyPr/>
        <a:lstStyle/>
        <a:p>
          <a:r>
            <a:rPr lang="ru-RU" dirty="0" smtClean="0"/>
            <a:t>СМО</a:t>
          </a:r>
          <a:endParaRPr lang="ru-RU" dirty="0"/>
        </a:p>
      </dgm:t>
    </dgm:pt>
    <dgm:pt modelId="{C0133C85-0079-47DE-8596-D15DB7530F40}" type="parTrans" cxnId="{21B4BFCB-276D-4091-99BD-629B88FB5BB3}">
      <dgm:prSet/>
      <dgm:spPr/>
      <dgm:t>
        <a:bodyPr/>
        <a:lstStyle/>
        <a:p>
          <a:endParaRPr lang="ru-RU"/>
        </a:p>
      </dgm:t>
    </dgm:pt>
    <dgm:pt modelId="{4A03FDF8-C539-471D-B9D7-82361D7C5A1B}" type="sibTrans" cxnId="{21B4BFCB-276D-4091-99BD-629B88FB5BB3}">
      <dgm:prSet/>
      <dgm:spPr/>
      <dgm:t>
        <a:bodyPr/>
        <a:lstStyle/>
        <a:p>
          <a:endParaRPr lang="ru-RU"/>
        </a:p>
      </dgm:t>
    </dgm:pt>
    <dgm:pt modelId="{4D91CE9E-7546-469D-80FA-9D8B08F7C4DC}">
      <dgm:prSet phldrT="[Текст]"/>
      <dgm:spPr/>
      <dgm:t>
        <a:bodyPr/>
        <a:lstStyle/>
        <a:p>
          <a:r>
            <a:rPr lang="ru-RU" dirty="0" smtClean="0"/>
            <a:t>РАОП</a:t>
          </a:r>
          <a:endParaRPr lang="ru-RU" dirty="0"/>
        </a:p>
      </dgm:t>
    </dgm:pt>
    <dgm:pt modelId="{E52C30C5-E82A-4F6B-97E9-DC07900BCF6D}" type="parTrans" cxnId="{6F9E30B4-20B1-4217-931A-B65CA84E57BC}">
      <dgm:prSet/>
      <dgm:spPr/>
      <dgm:t>
        <a:bodyPr/>
        <a:lstStyle/>
        <a:p>
          <a:endParaRPr lang="ru-RU"/>
        </a:p>
      </dgm:t>
    </dgm:pt>
    <dgm:pt modelId="{67547A36-CD96-4BB2-88C0-0B187E22662C}" type="sibTrans" cxnId="{6F9E30B4-20B1-4217-931A-B65CA84E57BC}">
      <dgm:prSet/>
      <dgm:spPr/>
      <dgm:t>
        <a:bodyPr/>
        <a:lstStyle/>
        <a:p>
          <a:endParaRPr lang="ru-RU"/>
        </a:p>
      </dgm:t>
    </dgm:pt>
    <dgm:pt modelId="{7F878F2B-81A0-4A50-A080-A9B8EC88F58A}" type="pres">
      <dgm:prSet presAssocID="{E6E5EC48-1C9C-4442-808C-B75F0A510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A1415-8070-404D-ABEB-F886B6EDB75C}" type="pres">
      <dgm:prSet presAssocID="{690C4667-4F40-4B24-B223-052D7771AB87}" presName="linNode" presStyleCnt="0"/>
      <dgm:spPr/>
    </dgm:pt>
    <dgm:pt modelId="{011C76F3-A603-4101-A03B-833EEDCF21F8}" type="pres">
      <dgm:prSet presAssocID="{690C4667-4F40-4B24-B223-052D7771AB87}" presName="parentText" presStyleLbl="node1" presStyleIdx="0" presStyleCnt="4" custScaleX="139956" custScaleY="61951" custLinFactNeighborX="-13" custLinFactNeighborY="3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E3A75-514F-4962-917D-CE11AB40739C}" type="pres">
      <dgm:prSet presAssocID="{690C4667-4F40-4B24-B223-052D7771AB87}" presName="descendantText" presStyleLbl="alignAccFollowNode1" presStyleIdx="0" presStyleCnt="4" custScaleX="58061" custScaleY="6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2389A-CAAE-44AA-9591-9BDCF1147ABE}" type="pres">
      <dgm:prSet presAssocID="{8EB3E8FA-6B96-49F2-9EB6-62BFAD63B890}" presName="sp" presStyleCnt="0"/>
      <dgm:spPr/>
    </dgm:pt>
    <dgm:pt modelId="{410FCD3F-1D15-4311-B251-95EAEAE9DE0C}" type="pres">
      <dgm:prSet presAssocID="{3550D847-D736-4BEE-BEC0-D59CD84EFBAA}" presName="linNode" presStyleCnt="0"/>
      <dgm:spPr/>
    </dgm:pt>
    <dgm:pt modelId="{D3121D0B-CF8C-4E52-A854-22576AD75151}" type="pres">
      <dgm:prSet presAssocID="{3550D847-D736-4BEE-BEC0-D59CD84EFBAA}" presName="parentText" presStyleLbl="node1" presStyleIdx="1" presStyleCnt="4" custScaleX="143120" custScaleY="53725" custLinFactNeighborX="-97" custLinFactNeighborY="3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87C3-E494-4FF2-82F2-9B7E9BAE6322}" type="pres">
      <dgm:prSet presAssocID="{3550D847-D736-4BEE-BEC0-D59CD84EFBAA}" presName="descendantText" presStyleLbl="alignAccFollowNode1" presStyleIdx="1" presStyleCnt="4" custScaleY="53792" custLinFactNeighborX="4022" custLinFactNeighborY="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16C8-3012-4B25-B3DA-CDC39135777C}" type="pres">
      <dgm:prSet presAssocID="{8B86BD2A-D832-4F5B-AFA5-160CF35AFDD8}" presName="sp" presStyleCnt="0"/>
      <dgm:spPr/>
    </dgm:pt>
    <dgm:pt modelId="{A4ED13C5-5F8E-4ECB-B734-F2E1B79C9A2B}" type="pres">
      <dgm:prSet presAssocID="{817500E6-DCC8-4A86-A2E2-B0736111CEE3}" presName="linNode" presStyleCnt="0"/>
      <dgm:spPr/>
    </dgm:pt>
    <dgm:pt modelId="{6022A9EA-AF62-4072-9C5C-7A60A6784F4D}" type="pres">
      <dgm:prSet presAssocID="{817500E6-DCC8-4A86-A2E2-B0736111CEE3}" presName="parentText" presStyleLbl="node1" presStyleIdx="2" presStyleCnt="4" custScaleX="137905" custScaleY="66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63588-E044-40A1-B63D-11632EC10E25}" type="pres">
      <dgm:prSet presAssocID="{817500E6-DCC8-4A86-A2E2-B0736111CEE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1B3D5-98AF-4285-B03D-DD2F8B3B8603}" type="pres">
      <dgm:prSet presAssocID="{E1536191-107C-40C3-9F4E-BD51529B8816}" presName="sp" presStyleCnt="0"/>
      <dgm:spPr/>
    </dgm:pt>
    <dgm:pt modelId="{85144A89-78DA-4776-98A1-9D533DDD37AE}" type="pres">
      <dgm:prSet presAssocID="{D18AB1E8-CA0C-4B3F-A01C-158544214DD1}" presName="linNode" presStyleCnt="0"/>
      <dgm:spPr/>
    </dgm:pt>
    <dgm:pt modelId="{49ABC268-4612-4216-8079-EA5345CDF592}" type="pres">
      <dgm:prSet presAssocID="{D18AB1E8-CA0C-4B3F-A01C-158544214DD1}" presName="parentText" presStyleLbl="node1" presStyleIdx="3" presStyleCnt="4" custScaleX="141034" custScaleY="58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14BD5-EF28-43A2-A358-9394DD01E9A2}" type="pres">
      <dgm:prSet presAssocID="{D18AB1E8-CA0C-4B3F-A01C-158544214DD1}" presName="descendantText" presStyleLbl="alignAccFollowNode1" presStyleIdx="3" presStyleCnt="4" custScaleY="5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34917-9804-41C8-9F30-4C04DCB94095}" srcId="{E6E5EC48-1C9C-4442-808C-B75F0A510F0E}" destId="{690C4667-4F40-4B24-B223-052D7771AB87}" srcOrd="0" destOrd="0" parTransId="{3BB2C13C-F505-4891-9C4A-C3AC641233A2}" sibTransId="{8EB3E8FA-6B96-49F2-9EB6-62BFAD63B890}"/>
    <dgm:cxn modelId="{156984F7-D0A8-4F54-8DCE-8C81A45B473A}" type="presOf" srcId="{690C4667-4F40-4B24-B223-052D7771AB87}" destId="{011C76F3-A603-4101-A03B-833EEDCF21F8}" srcOrd="0" destOrd="0" presId="urn:microsoft.com/office/officeart/2005/8/layout/vList5"/>
    <dgm:cxn modelId="{2438106F-4EC2-4C1E-8A7C-2286EB55B3B2}" type="presOf" srcId="{8E142CC8-4D37-4016-AFBB-700AC4E92C5F}" destId="{147E3A75-514F-4962-917D-CE11AB40739C}" srcOrd="0" destOrd="1" presId="urn:microsoft.com/office/officeart/2005/8/layout/vList5"/>
    <dgm:cxn modelId="{8959650E-F6F5-4706-A303-DEE5A6100686}" type="presOf" srcId="{ECDDEEB6-44F6-484B-B6E5-1BDE64ED93B8}" destId="{4F163588-E044-40A1-B63D-11632EC10E25}" srcOrd="0" destOrd="1" presId="urn:microsoft.com/office/officeart/2005/8/layout/vList5"/>
    <dgm:cxn modelId="{F647A863-C06E-4795-8DDE-4CD67DDFB05F}" type="presOf" srcId="{A4B084BE-279D-4CEC-B082-2AEA28E3AF12}" destId="{4F163588-E044-40A1-B63D-11632EC10E25}" srcOrd="0" destOrd="4" presId="urn:microsoft.com/office/officeart/2005/8/layout/vList5"/>
    <dgm:cxn modelId="{4C0C006B-572F-41F6-A991-9739C33888A1}" type="presOf" srcId="{6B52BC97-2E97-4741-8E77-0E38AB913056}" destId="{DD2787C3-E494-4FF2-82F2-9B7E9BAE6322}" srcOrd="0" destOrd="0" presId="urn:microsoft.com/office/officeart/2005/8/layout/vList5"/>
    <dgm:cxn modelId="{21B4BFCB-276D-4091-99BD-629B88FB5BB3}" srcId="{D18AB1E8-CA0C-4B3F-A01C-158544214DD1}" destId="{B8A8C7D7-AF3D-4226-B09E-56CA3FC8E1BD}" srcOrd="2" destOrd="0" parTransId="{C0133C85-0079-47DE-8596-D15DB7530F40}" sibTransId="{4A03FDF8-C539-471D-B9D7-82361D7C5A1B}"/>
    <dgm:cxn modelId="{07EDD945-E4A5-4D14-B099-D3BDBDBFFC16}" type="presOf" srcId="{ED01B3BB-8B45-420F-BB22-0988B2D82F0D}" destId="{4F163588-E044-40A1-B63D-11632EC10E25}" srcOrd="0" destOrd="0" presId="urn:microsoft.com/office/officeart/2005/8/layout/vList5"/>
    <dgm:cxn modelId="{60372B61-2D5B-496A-A49C-C29CF05019B3}" type="presOf" srcId="{F205FD07-63AC-4F0F-BB26-EFA113ACB907}" destId="{D9B14BD5-EF28-43A2-A358-9394DD01E9A2}" srcOrd="0" destOrd="1" presId="urn:microsoft.com/office/officeart/2005/8/layout/vList5"/>
    <dgm:cxn modelId="{87D237C0-BE58-40F3-A40D-24A4EC99AEB2}" srcId="{E6E5EC48-1C9C-4442-808C-B75F0A510F0E}" destId="{817500E6-DCC8-4A86-A2E2-B0736111CEE3}" srcOrd="2" destOrd="0" parTransId="{D8BCC627-C78B-45CE-BA8D-CEF0C6C19D97}" sibTransId="{E1536191-107C-40C3-9F4E-BD51529B8816}"/>
    <dgm:cxn modelId="{E02DAAAC-EA15-4BB6-868A-09CEA41A3754}" srcId="{817500E6-DCC8-4A86-A2E2-B0736111CEE3}" destId="{E5C91E15-E25E-4F32-B7EB-7C6360E57BD5}" srcOrd="5" destOrd="0" parTransId="{C94821EA-3D82-4EFE-B7BD-62BB3C0F29E9}" sibTransId="{F1627AF4-6E04-4A77-BA17-47897E9E9B2D}"/>
    <dgm:cxn modelId="{5AB61E41-229D-45F5-8C46-5E1F75FF54A6}" srcId="{E6E5EC48-1C9C-4442-808C-B75F0A510F0E}" destId="{D18AB1E8-CA0C-4B3F-A01C-158544214DD1}" srcOrd="3" destOrd="0" parTransId="{CE6C36BA-082E-4ED6-B1C2-F0B9D8229626}" sibTransId="{2C0AFAE3-1952-4025-A526-20C5BF71D015}"/>
    <dgm:cxn modelId="{515167A8-E8E2-4525-BEF1-B72CEA8C0CDA}" srcId="{817500E6-DCC8-4A86-A2E2-B0736111CEE3}" destId="{ECDDEEB6-44F6-484B-B6E5-1BDE64ED93B8}" srcOrd="1" destOrd="0" parTransId="{A2A4A6F4-9C14-4407-8F17-F5A5A70C4B66}" sibTransId="{47A92233-D71B-4810-8032-47CAB1A96CA4}"/>
    <dgm:cxn modelId="{E832B6B1-BD53-492D-9AB4-3B892D9273C2}" srcId="{817500E6-DCC8-4A86-A2E2-B0736111CEE3}" destId="{E5F5F97B-3C0D-49FE-86EE-BE6F0D6D9652}" srcOrd="2" destOrd="0" parTransId="{687DC1A6-8215-4AB4-A0E2-63A9335C5716}" sibTransId="{ACB2FECA-DEEB-4643-A189-B38EAFA8C317}"/>
    <dgm:cxn modelId="{6A3A3E7F-FF6F-4E59-A7F7-26111E97A380}" type="presOf" srcId="{E5C91E15-E25E-4F32-B7EB-7C6360E57BD5}" destId="{4F163588-E044-40A1-B63D-11632EC10E25}" srcOrd="0" destOrd="5" presId="urn:microsoft.com/office/officeart/2005/8/layout/vList5"/>
    <dgm:cxn modelId="{54015368-99F4-447D-8B5D-C87307F3E6E6}" srcId="{817500E6-DCC8-4A86-A2E2-B0736111CEE3}" destId="{A4B084BE-279D-4CEC-B082-2AEA28E3AF12}" srcOrd="4" destOrd="0" parTransId="{694824E7-90B0-45E7-970F-C3F5768A0F6A}" sibTransId="{96E0120B-BA55-4351-8ABB-3E6CB8CAEA06}"/>
    <dgm:cxn modelId="{B2735957-7226-4B56-8C0D-18E8A977AD1B}" type="presOf" srcId="{E5F5F97B-3C0D-49FE-86EE-BE6F0D6D9652}" destId="{4F163588-E044-40A1-B63D-11632EC10E25}" srcOrd="0" destOrd="2" presId="urn:microsoft.com/office/officeart/2005/8/layout/vList5"/>
    <dgm:cxn modelId="{9F13F55F-0377-462D-8182-7716D47C2096}" srcId="{E6E5EC48-1C9C-4442-808C-B75F0A510F0E}" destId="{3550D847-D736-4BEE-BEC0-D59CD84EFBAA}" srcOrd="1" destOrd="0" parTransId="{66CEA5D7-1BB1-4F48-8CB6-BEE090BCBCDC}" sibTransId="{8B86BD2A-D832-4F5B-AFA5-160CF35AFDD8}"/>
    <dgm:cxn modelId="{3A9FC165-B226-4386-A4FE-61210D691430}" srcId="{D18AB1E8-CA0C-4B3F-A01C-158544214DD1}" destId="{208367C2-38C3-448F-BDA9-96D1A926339F}" srcOrd="0" destOrd="0" parTransId="{7A358B36-018E-4B56-881A-3AD047E42FF0}" sibTransId="{43C4053B-A14C-4165-9CC0-5C69E88EA73E}"/>
    <dgm:cxn modelId="{B3877690-66BF-4C55-A01D-D0BB23F540A6}" type="presOf" srcId="{817500E6-DCC8-4A86-A2E2-B0736111CEE3}" destId="{6022A9EA-AF62-4072-9C5C-7A60A6784F4D}" srcOrd="0" destOrd="0" presId="urn:microsoft.com/office/officeart/2005/8/layout/vList5"/>
    <dgm:cxn modelId="{074D7530-FAB9-4069-8E24-CDA3BC1E6831}" srcId="{3550D847-D736-4BEE-BEC0-D59CD84EFBAA}" destId="{2DB2242C-26D9-4243-A108-592F5D1AD1D5}" srcOrd="1" destOrd="0" parTransId="{D97E2CFB-1B50-4647-9111-780EF6485ACE}" sibTransId="{185B4A64-C590-4683-AA30-F139CA0FD4FF}"/>
    <dgm:cxn modelId="{C6AADD36-D3FE-4CF0-B726-6F415C15A86D}" srcId="{D18AB1E8-CA0C-4B3F-A01C-158544214DD1}" destId="{F205FD07-63AC-4F0F-BB26-EFA113ACB907}" srcOrd="1" destOrd="0" parTransId="{E97E16B6-F817-4FB7-877D-207072514AB6}" sibTransId="{3A442BB2-D1BE-4FCD-BBFD-E15D15158743}"/>
    <dgm:cxn modelId="{A0B8E8BE-8842-4B0F-B6F5-50666F19F5CF}" type="presOf" srcId="{B8A8C7D7-AF3D-4226-B09E-56CA3FC8E1BD}" destId="{D9B14BD5-EF28-43A2-A358-9394DD01E9A2}" srcOrd="0" destOrd="2" presId="urn:microsoft.com/office/officeart/2005/8/layout/vList5"/>
    <dgm:cxn modelId="{D71653CD-EF0A-4962-9BC6-83028BDEB850}" srcId="{690C4667-4F40-4B24-B223-052D7771AB87}" destId="{8E142CC8-4D37-4016-AFBB-700AC4E92C5F}" srcOrd="1" destOrd="0" parTransId="{D87661AB-1EAC-4143-B421-BB31E4611B47}" sibTransId="{C0B378AA-AF53-4D13-BFF3-A9A9EF594A68}"/>
    <dgm:cxn modelId="{6ABF4486-CF6E-45FB-B95C-81308F834B60}" type="presOf" srcId="{2FF7C39D-3FBD-488C-BDE6-4ADC77ABD765}" destId="{147E3A75-514F-4962-917D-CE11AB40739C}" srcOrd="0" destOrd="0" presId="urn:microsoft.com/office/officeart/2005/8/layout/vList5"/>
    <dgm:cxn modelId="{7B7E3802-64E2-4950-851A-0866B459C42D}" type="presOf" srcId="{D18AB1E8-CA0C-4B3F-A01C-158544214DD1}" destId="{49ABC268-4612-4216-8079-EA5345CDF592}" srcOrd="0" destOrd="0" presId="urn:microsoft.com/office/officeart/2005/8/layout/vList5"/>
    <dgm:cxn modelId="{7A34AA8A-0532-44B1-834D-5AEDCD99BE77}" type="presOf" srcId="{3550D847-D736-4BEE-BEC0-D59CD84EFBAA}" destId="{D3121D0B-CF8C-4E52-A854-22576AD75151}" srcOrd="0" destOrd="0" presId="urn:microsoft.com/office/officeart/2005/8/layout/vList5"/>
    <dgm:cxn modelId="{87EA8D10-18EE-4B0C-A72C-0091C01AA764}" type="presOf" srcId="{4D91CE9E-7546-469D-80FA-9D8B08F7C4DC}" destId="{D9B14BD5-EF28-43A2-A358-9394DD01E9A2}" srcOrd="0" destOrd="3" presId="urn:microsoft.com/office/officeart/2005/8/layout/vList5"/>
    <dgm:cxn modelId="{04A3A1DF-5BCE-4AE7-BF95-493139CC4428}" type="presOf" srcId="{E6E5EC48-1C9C-4442-808C-B75F0A510F0E}" destId="{7F878F2B-81A0-4A50-A080-A9B8EC88F58A}" srcOrd="0" destOrd="0" presId="urn:microsoft.com/office/officeart/2005/8/layout/vList5"/>
    <dgm:cxn modelId="{7E784003-D84D-405A-8C27-61E13A9D3ECF}" type="presOf" srcId="{2DB2242C-26D9-4243-A108-592F5D1AD1D5}" destId="{DD2787C3-E494-4FF2-82F2-9B7E9BAE6322}" srcOrd="0" destOrd="1" presId="urn:microsoft.com/office/officeart/2005/8/layout/vList5"/>
    <dgm:cxn modelId="{18D7AD63-F8D3-4CEF-B426-849C070B0EA1}" srcId="{817500E6-DCC8-4A86-A2E2-B0736111CEE3}" destId="{B54C1672-2559-475A-8102-F260552C4DC8}" srcOrd="6" destOrd="0" parTransId="{29F45844-1F25-40C8-96FD-7B447048D6C0}" sibTransId="{0D17ECF1-5633-4115-9D30-FC2479305B37}"/>
    <dgm:cxn modelId="{8A87DCE3-33B2-4712-9970-34D00C6EA7A9}" srcId="{817500E6-DCC8-4A86-A2E2-B0736111CEE3}" destId="{93D5DF1C-4F4E-4FFE-B978-5275C001A22B}" srcOrd="3" destOrd="0" parTransId="{AE27FBE1-2F58-40B6-B781-4BB3C8024FCC}" sibTransId="{FB2C1F3C-31C8-4A7A-8646-11256EC18565}"/>
    <dgm:cxn modelId="{A86201CE-E537-45E6-8776-2A1BEA7B4EAF}" type="presOf" srcId="{208367C2-38C3-448F-BDA9-96D1A926339F}" destId="{D9B14BD5-EF28-43A2-A358-9394DD01E9A2}" srcOrd="0" destOrd="0" presId="urn:microsoft.com/office/officeart/2005/8/layout/vList5"/>
    <dgm:cxn modelId="{05D6F4D6-E578-4A55-B5F9-2CE7D8DD1F8E}" type="presOf" srcId="{93D5DF1C-4F4E-4FFE-B978-5275C001A22B}" destId="{4F163588-E044-40A1-B63D-11632EC10E25}" srcOrd="0" destOrd="3" presId="urn:microsoft.com/office/officeart/2005/8/layout/vList5"/>
    <dgm:cxn modelId="{B30D75E9-407A-4AEE-81C4-F8D0BFC2C2A4}" srcId="{3550D847-D736-4BEE-BEC0-D59CD84EFBAA}" destId="{6B52BC97-2E97-4741-8E77-0E38AB913056}" srcOrd="0" destOrd="0" parTransId="{81BB30DA-A5E9-4AD8-AE67-D04404A579E2}" sibTransId="{D3C781C9-4227-48ED-A336-EEB4841138BE}"/>
    <dgm:cxn modelId="{271BB24F-AE7C-4BE2-A08A-89EB716229ED}" srcId="{690C4667-4F40-4B24-B223-052D7771AB87}" destId="{2FF7C39D-3FBD-488C-BDE6-4ADC77ABD765}" srcOrd="0" destOrd="0" parTransId="{2B626F5C-18FC-4907-B832-A2B3D6F12D4D}" sibTransId="{4D27357A-45D3-4351-A9A4-5CFDB2E17AE1}"/>
    <dgm:cxn modelId="{8D0EC3D9-0C33-47DC-93D7-986D73D323C6}" type="presOf" srcId="{B54C1672-2559-475A-8102-F260552C4DC8}" destId="{4F163588-E044-40A1-B63D-11632EC10E25}" srcOrd="0" destOrd="6" presId="urn:microsoft.com/office/officeart/2005/8/layout/vList5"/>
    <dgm:cxn modelId="{6F9E30B4-20B1-4217-931A-B65CA84E57BC}" srcId="{D18AB1E8-CA0C-4B3F-A01C-158544214DD1}" destId="{4D91CE9E-7546-469D-80FA-9D8B08F7C4DC}" srcOrd="3" destOrd="0" parTransId="{E52C30C5-E82A-4F6B-97E9-DC07900BCF6D}" sibTransId="{67547A36-CD96-4BB2-88C0-0B187E22662C}"/>
    <dgm:cxn modelId="{7110A4BE-5186-46E3-BA27-2B073ACE3250}" srcId="{817500E6-DCC8-4A86-A2E2-B0736111CEE3}" destId="{ED01B3BB-8B45-420F-BB22-0988B2D82F0D}" srcOrd="0" destOrd="0" parTransId="{3F3C0AD1-8513-4A0B-B888-1E6ECAC99461}" sibTransId="{719FE27B-849C-4A03-968F-64A7BD12605E}"/>
    <dgm:cxn modelId="{1BD375B9-5486-4D9F-B82C-28C859FAC6AD}" type="presParOf" srcId="{7F878F2B-81A0-4A50-A080-A9B8EC88F58A}" destId="{B33A1415-8070-404D-ABEB-F886B6EDB75C}" srcOrd="0" destOrd="0" presId="urn:microsoft.com/office/officeart/2005/8/layout/vList5"/>
    <dgm:cxn modelId="{903E7517-DF8F-445B-A878-CF77849074F2}" type="presParOf" srcId="{B33A1415-8070-404D-ABEB-F886B6EDB75C}" destId="{011C76F3-A603-4101-A03B-833EEDCF21F8}" srcOrd="0" destOrd="0" presId="urn:microsoft.com/office/officeart/2005/8/layout/vList5"/>
    <dgm:cxn modelId="{A1C7EF83-849A-4D3E-BE78-D015F2B89566}" type="presParOf" srcId="{B33A1415-8070-404D-ABEB-F886B6EDB75C}" destId="{147E3A75-514F-4962-917D-CE11AB40739C}" srcOrd="1" destOrd="0" presId="urn:microsoft.com/office/officeart/2005/8/layout/vList5"/>
    <dgm:cxn modelId="{0FEA1692-3711-404D-8AD4-4E26FBA13B52}" type="presParOf" srcId="{7F878F2B-81A0-4A50-A080-A9B8EC88F58A}" destId="{8A22389A-CAAE-44AA-9591-9BDCF1147ABE}" srcOrd="1" destOrd="0" presId="urn:microsoft.com/office/officeart/2005/8/layout/vList5"/>
    <dgm:cxn modelId="{B1C26A16-578E-425A-BC23-9D6C40A7F475}" type="presParOf" srcId="{7F878F2B-81A0-4A50-A080-A9B8EC88F58A}" destId="{410FCD3F-1D15-4311-B251-95EAEAE9DE0C}" srcOrd="2" destOrd="0" presId="urn:microsoft.com/office/officeart/2005/8/layout/vList5"/>
    <dgm:cxn modelId="{952164DF-CBD7-45E1-B9A0-4D6F94385B3E}" type="presParOf" srcId="{410FCD3F-1D15-4311-B251-95EAEAE9DE0C}" destId="{D3121D0B-CF8C-4E52-A854-22576AD75151}" srcOrd="0" destOrd="0" presId="urn:microsoft.com/office/officeart/2005/8/layout/vList5"/>
    <dgm:cxn modelId="{D405854E-95C7-4B96-9796-DD383EF30A47}" type="presParOf" srcId="{410FCD3F-1D15-4311-B251-95EAEAE9DE0C}" destId="{DD2787C3-E494-4FF2-82F2-9B7E9BAE6322}" srcOrd="1" destOrd="0" presId="urn:microsoft.com/office/officeart/2005/8/layout/vList5"/>
    <dgm:cxn modelId="{6D86D5EC-0E27-438F-B83D-3FCDADB16FCF}" type="presParOf" srcId="{7F878F2B-81A0-4A50-A080-A9B8EC88F58A}" destId="{3D8516C8-3012-4B25-B3DA-CDC39135777C}" srcOrd="3" destOrd="0" presId="urn:microsoft.com/office/officeart/2005/8/layout/vList5"/>
    <dgm:cxn modelId="{FD0D2BEE-B31A-4265-A566-48AAF49EEFD7}" type="presParOf" srcId="{7F878F2B-81A0-4A50-A080-A9B8EC88F58A}" destId="{A4ED13C5-5F8E-4ECB-B734-F2E1B79C9A2B}" srcOrd="4" destOrd="0" presId="urn:microsoft.com/office/officeart/2005/8/layout/vList5"/>
    <dgm:cxn modelId="{FA9F216C-77BB-4F5F-BBD3-7BBE188F29A6}" type="presParOf" srcId="{A4ED13C5-5F8E-4ECB-B734-F2E1B79C9A2B}" destId="{6022A9EA-AF62-4072-9C5C-7A60A6784F4D}" srcOrd="0" destOrd="0" presId="urn:microsoft.com/office/officeart/2005/8/layout/vList5"/>
    <dgm:cxn modelId="{923B1FC0-9C45-467E-9666-86C1DE92467C}" type="presParOf" srcId="{A4ED13C5-5F8E-4ECB-B734-F2E1B79C9A2B}" destId="{4F163588-E044-40A1-B63D-11632EC10E25}" srcOrd="1" destOrd="0" presId="urn:microsoft.com/office/officeart/2005/8/layout/vList5"/>
    <dgm:cxn modelId="{89D1BD17-36F7-431D-A19B-4279BA921733}" type="presParOf" srcId="{7F878F2B-81A0-4A50-A080-A9B8EC88F58A}" destId="{47B1B3D5-98AF-4285-B03D-DD2F8B3B8603}" srcOrd="5" destOrd="0" presId="urn:microsoft.com/office/officeart/2005/8/layout/vList5"/>
    <dgm:cxn modelId="{0D0D5E41-4D7D-40E7-84AA-D668ED16ED80}" type="presParOf" srcId="{7F878F2B-81A0-4A50-A080-A9B8EC88F58A}" destId="{85144A89-78DA-4776-98A1-9D533DDD37AE}" srcOrd="6" destOrd="0" presId="urn:microsoft.com/office/officeart/2005/8/layout/vList5"/>
    <dgm:cxn modelId="{44BFFB14-1219-4DA5-AC63-9224A8830AFE}" type="presParOf" srcId="{85144A89-78DA-4776-98A1-9D533DDD37AE}" destId="{49ABC268-4612-4216-8079-EA5345CDF592}" srcOrd="0" destOrd="0" presId="urn:microsoft.com/office/officeart/2005/8/layout/vList5"/>
    <dgm:cxn modelId="{B74C369E-EBAF-43BE-8F6E-64913EA4A510}" type="presParOf" srcId="{85144A89-78DA-4776-98A1-9D533DDD37AE}" destId="{D9B14BD5-EF28-43A2-A358-9394DD01E9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E4BBE-0DB7-40F7-A08F-77AE01F57E65}">
      <dsp:nvSpPr>
        <dsp:cNvPr id="0" name=""/>
        <dsp:cNvSpPr/>
      </dsp:nvSpPr>
      <dsp:spPr>
        <a:xfrm rot="16200000">
          <a:off x="-1747581" y="2496542"/>
          <a:ext cx="3819835" cy="2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0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 ОБУЧЕНИЕ     </a:t>
          </a:r>
          <a:endParaRPr lang="ru-RU" sz="2800" b="1" kern="1200" dirty="0"/>
        </a:p>
      </dsp:txBody>
      <dsp:txXfrm>
        <a:off x="-1747581" y="2496542"/>
        <a:ext cx="3819835" cy="299565"/>
      </dsp:txXfrm>
    </dsp:sp>
    <dsp:sp modelId="{2148F6A7-7806-483F-8F94-E27B2609501A}">
      <dsp:nvSpPr>
        <dsp:cNvPr id="0" name=""/>
        <dsp:cNvSpPr/>
      </dsp:nvSpPr>
      <dsp:spPr>
        <a:xfrm>
          <a:off x="339171" y="736407"/>
          <a:ext cx="1648590" cy="38198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00" rIns="99568" bIns="99568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СОДЕРЖАНИЕ</a:t>
          </a:r>
          <a:endParaRPr lang="ru-RU" sz="1400" b="1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Предметное</a:t>
          </a:r>
          <a:endParaRPr lang="ru-RU" sz="1400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Метапредметное</a:t>
          </a:r>
          <a:endParaRPr lang="ru-RU" sz="1400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Функциональная грамотность</a:t>
          </a:r>
          <a:endParaRPr lang="ru-RU" sz="1400" kern="1200" dirty="0"/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ТЕХНОЛОГИИ</a:t>
          </a:r>
          <a:endParaRPr lang="ru-RU" sz="1400" b="1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Смешанное обучение</a:t>
          </a:r>
          <a:endParaRPr lang="ru-RU" sz="1400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Технологии индивидуализации обучения</a:t>
          </a:r>
          <a:endParaRPr lang="ru-RU" sz="1400" kern="1200" dirty="0"/>
        </a:p>
        <a:p>
          <a:pPr marL="442913" lvl="2" indent="-841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……</a:t>
          </a:r>
          <a:endParaRPr lang="ru-RU" sz="1400" kern="1200" dirty="0"/>
        </a:p>
      </dsp:txBody>
      <dsp:txXfrm>
        <a:off x="339171" y="736407"/>
        <a:ext cx="1648590" cy="3819835"/>
      </dsp:txXfrm>
    </dsp:sp>
    <dsp:sp modelId="{5E215827-6A05-43D8-98BF-E3729594C69D}">
      <dsp:nvSpPr>
        <dsp:cNvPr id="0" name=""/>
        <dsp:cNvSpPr/>
      </dsp:nvSpPr>
      <dsp:spPr>
        <a:xfrm>
          <a:off x="12553" y="340981"/>
          <a:ext cx="599130" cy="599130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F783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D7D82A-204E-442B-A55B-ACF9F841D049}">
      <dsp:nvSpPr>
        <dsp:cNvPr id="0" name=""/>
        <dsp:cNvSpPr/>
      </dsp:nvSpPr>
      <dsp:spPr>
        <a:xfrm rot="16200000">
          <a:off x="507813" y="2496542"/>
          <a:ext cx="3819835" cy="2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0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ВОСПИТАНИЕ</a:t>
          </a:r>
          <a:endParaRPr lang="ru-RU" sz="2800" b="1" kern="1200" dirty="0"/>
        </a:p>
      </dsp:txBody>
      <dsp:txXfrm>
        <a:off x="507813" y="2496542"/>
        <a:ext cx="3819835" cy="299565"/>
      </dsp:txXfrm>
    </dsp:sp>
    <dsp:sp modelId="{F00DF9EC-C4D5-4C65-9C82-EF527C4C8116}">
      <dsp:nvSpPr>
        <dsp:cNvPr id="0" name=""/>
        <dsp:cNvSpPr/>
      </dsp:nvSpPr>
      <dsp:spPr>
        <a:xfrm>
          <a:off x="2567513" y="736407"/>
          <a:ext cx="1492153" cy="38198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0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ПРОГРАММА ВОСПИТАНИЯ</a:t>
          </a:r>
          <a:endParaRPr lang="ru-RU" sz="1100" b="1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ЛИЧНОСТНЫЕ РЕЗУЛЬТАТЫ</a:t>
          </a:r>
          <a:endParaRPr lang="ru-RU" sz="1100" b="1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ПРОФИЛАКТИКА</a:t>
          </a:r>
          <a:endParaRPr lang="ru-RU" sz="1100" b="1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ПРОФОРИЕНТАЦИЯ</a:t>
          </a:r>
          <a:endParaRPr lang="ru-RU" sz="1100" b="1" kern="1200" dirty="0"/>
        </a:p>
      </dsp:txBody>
      <dsp:txXfrm>
        <a:off x="2567513" y="736407"/>
        <a:ext cx="1492153" cy="3819835"/>
      </dsp:txXfrm>
    </dsp:sp>
    <dsp:sp modelId="{31581C52-CEC3-407C-B6A7-C0874DE2C5F8}">
      <dsp:nvSpPr>
        <dsp:cNvPr id="0" name=""/>
        <dsp:cNvSpPr/>
      </dsp:nvSpPr>
      <dsp:spPr>
        <a:xfrm>
          <a:off x="2310402" y="331203"/>
          <a:ext cx="599130" cy="599130"/>
        </a:xfrm>
        <a:prstGeom prst="rect">
          <a:avLst/>
        </a:prstGeom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CF783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76922C-1D2D-4A24-9439-4C3CF49A967E}">
      <dsp:nvSpPr>
        <dsp:cNvPr id="0" name=""/>
        <dsp:cNvSpPr/>
      </dsp:nvSpPr>
      <dsp:spPr>
        <a:xfrm rot="16200000">
          <a:off x="2748759" y="2266202"/>
          <a:ext cx="3819835" cy="76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0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СОПРОВОЖДЕНИЕ И ПОДДЕРЖКА</a:t>
          </a:r>
          <a:endParaRPr lang="ru-RU" sz="2800" b="1" kern="1200" dirty="0"/>
        </a:p>
      </dsp:txBody>
      <dsp:txXfrm>
        <a:off x="2748759" y="2266202"/>
        <a:ext cx="3819835" cy="760245"/>
      </dsp:txXfrm>
    </dsp:sp>
    <dsp:sp modelId="{D2345310-2A8E-4583-B137-C68E3BAEAD47}">
      <dsp:nvSpPr>
        <dsp:cNvPr id="0" name=""/>
        <dsp:cNvSpPr/>
      </dsp:nvSpPr>
      <dsp:spPr>
        <a:xfrm>
          <a:off x="4975030" y="736407"/>
          <a:ext cx="1492153" cy="38198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0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ИНКЛЮЗИЯ</a:t>
          </a:r>
          <a:endParaRPr lang="ru-RU" sz="1100" b="1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ПСИХОЛОГО-ПЕДАГОГИЧЕСКОЕ СОПРОВОЖДЕНИЕ</a:t>
          </a:r>
          <a:endParaRPr lang="ru-RU" sz="1100" b="1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100" b="1" kern="1200" dirty="0" smtClean="0"/>
            <a:t>РАБОТА С ОДАРЕННЫМИ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4975030" y="736407"/>
        <a:ext cx="1492153" cy="3819835"/>
      </dsp:txXfrm>
    </dsp:sp>
    <dsp:sp modelId="{60862C38-1C97-4D0A-A579-F48F6944D027}">
      <dsp:nvSpPr>
        <dsp:cNvPr id="0" name=""/>
        <dsp:cNvSpPr/>
      </dsp:nvSpPr>
      <dsp:spPr>
        <a:xfrm>
          <a:off x="4675465" y="340981"/>
          <a:ext cx="599130" cy="599130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CF783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A21B3E-B7B8-4F15-8012-19485DD88778}">
      <dsp:nvSpPr>
        <dsp:cNvPr id="0" name=""/>
        <dsp:cNvSpPr/>
      </dsp:nvSpPr>
      <dsp:spPr>
        <a:xfrm rot="16200000">
          <a:off x="4986370" y="2496542"/>
          <a:ext cx="3819835" cy="2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0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УПРАВЛЕНИЕ</a:t>
          </a:r>
          <a:endParaRPr lang="ru-RU" sz="2800" b="1" kern="1200" dirty="0"/>
        </a:p>
      </dsp:txBody>
      <dsp:txXfrm>
        <a:off x="4986370" y="2496542"/>
        <a:ext cx="3819835" cy="299565"/>
      </dsp:txXfrm>
    </dsp:sp>
    <dsp:sp modelId="{91385819-342C-4315-8075-528F58A02ACE}">
      <dsp:nvSpPr>
        <dsp:cNvPr id="0" name=""/>
        <dsp:cNvSpPr/>
      </dsp:nvSpPr>
      <dsp:spPr>
        <a:xfrm>
          <a:off x="7037602" y="761122"/>
          <a:ext cx="1740462" cy="38198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0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/>
            <a:t>ПРОФЕССИОНАЛЬНОЕ РАЗВИТИЕ</a:t>
          </a:r>
          <a:endParaRPr lang="ru-RU" sz="14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/>
            <a:t>УПРАВЛЕНИЕ ОБРАЗОВАТЕЛЬНОЙ ОРГАНИЗАЦИЕЙ</a:t>
          </a:r>
          <a:endParaRPr lang="ru-RU" sz="1400" b="1" kern="1200" dirty="0"/>
        </a:p>
      </dsp:txBody>
      <dsp:txXfrm>
        <a:off x="7037602" y="761122"/>
        <a:ext cx="1740462" cy="3819835"/>
      </dsp:txXfrm>
    </dsp:sp>
    <dsp:sp modelId="{5BEAAE74-A6A7-44DB-9C69-B4D6E615772A}">
      <dsp:nvSpPr>
        <dsp:cNvPr id="0" name=""/>
        <dsp:cNvSpPr/>
      </dsp:nvSpPr>
      <dsp:spPr>
        <a:xfrm>
          <a:off x="6852641" y="340981"/>
          <a:ext cx="599130" cy="599130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CF783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3A75-514F-4962-917D-CE11AB40739C}">
      <dsp:nvSpPr>
        <dsp:cNvPr id="0" name=""/>
        <dsp:cNvSpPr/>
      </dsp:nvSpPr>
      <dsp:spPr>
        <a:xfrm rot="5400000">
          <a:off x="2095780" y="-66584"/>
          <a:ext cx="998909" cy="139831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ЛЕКЦИИ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ВЕБИНАРЫ</a:t>
          </a:r>
          <a:endParaRPr lang="ru-RU" sz="1100" kern="1200" dirty="0"/>
        </a:p>
      </dsp:txBody>
      <dsp:txXfrm rot="-5400000">
        <a:off x="1896078" y="181881"/>
        <a:ext cx="1349552" cy="901383"/>
      </dsp:txXfrm>
    </dsp:sp>
    <dsp:sp modelId="{011C76F3-A603-4101-A03B-833EEDCF21F8}">
      <dsp:nvSpPr>
        <dsp:cNvPr id="0" name=""/>
        <dsp:cNvSpPr/>
      </dsp:nvSpPr>
      <dsp:spPr>
        <a:xfrm>
          <a:off x="0" y="81678"/>
          <a:ext cx="1895983" cy="126474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ИНФОРМАЦИОННЫЙ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1740" y="143418"/>
        <a:ext cx="1772503" cy="1141264"/>
      </dsp:txXfrm>
    </dsp:sp>
    <dsp:sp modelId="{DD2787C3-E494-4FF2-82F2-9B7E9BAE6322}">
      <dsp:nvSpPr>
        <dsp:cNvPr id="0" name=""/>
        <dsp:cNvSpPr/>
      </dsp:nvSpPr>
      <dsp:spPr>
        <a:xfrm rot="5400000">
          <a:off x="2281888" y="958032"/>
          <a:ext cx="878541" cy="208379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СУПЕРВИЗИЯ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КОНСУЛЬТАЦИИ</a:t>
          </a:r>
          <a:endParaRPr lang="ru-RU" sz="1100" kern="1200" dirty="0"/>
        </a:p>
      </dsp:txBody>
      <dsp:txXfrm rot="-5400000">
        <a:off x="1679264" y="1603544"/>
        <a:ext cx="2040904" cy="792767"/>
      </dsp:txXfrm>
    </dsp:sp>
    <dsp:sp modelId="{D3121D0B-CF8C-4E52-A854-22576AD75151}">
      <dsp:nvSpPr>
        <dsp:cNvPr id="0" name=""/>
        <dsp:cNvSpPr/>
      </dsp:nvSpPr>
      <dsp:spPr>
        <a:xfrm>
          <a:off x="0" y="1446355"/>
          <a:ext cx="1677556" cy="109680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КОММУНИКАТИВНЫЙ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542" y="1499897"/>
        <a:ext cx="1570472" cy="989724"/>
      </dsp:txXfrm>
    </dsp:sp>
    <dsp:sp modelId="{4F163588-E044-40A1-B63D-11632EC10E25}">
      <dsp:nvSpPr>
        <dsp:cNvPr id="0" name=""/>
        <dsp:cNvSpPr/>
      </dsp:nvSpPr>
      <dsp:spPr>
        <a:xfrm rot="5400000">
          <a:off x="1886815" y="2322981"/>
          <a:ext cx="1633219" cy="211907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ТРЕНИНГИ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МАСТЕР-КЛАССЫ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ПРАКТИКУМЫ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ТВОРЧЕСКИЕ МАСТЕРСКИЕ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СТАЖИРОВКИ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СЕМИНАРЫ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ЛЕТНИЕ ШКОЛЫ</a:t>
          </a:r>
          <a:endParaRPr lang="ru-RU" sz="1100" kern="1200" dirty="0"/>
        </a:p>
      </dsp:txBody>
      <dsp:txXfrm rot="-5400000">
        <a:off x="1643890" y="2645634"/>
        <a:ext cx="2039343" cy="1473765"/>
      </dsp:txXfrm>
    </dsp:sp>
    <dsp:sp modelId="{6022A9EA-AF62-4072-9C5C-7A60A6784F4D}">
      <dsp:nvSpPr>
        <dsp:cNvPr id="0" name=""/>
        <dsp:cNvSpPr/>
      </dsp:nvSpPr>
      <dsp:spPr>
        <a:xfrm>
          <a:off x="94" y="2708211"/>
          <a:ext cx="1643795" cy="134861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ДЕЯТЕЛЬНОСТНЫЙ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28" y="2774045"/>
        <a:ext cx="1512127" cy="1216942"/>
      </dsp:txXfrm>
    </dsp:sp>
    <dsp:sp modelId="{D9B14BD5-EF28-43A2-A358-9394DD01E9A2}">
      <dsp:nvSpPr>
        <dsp:cNvPr id="0" name=""/>
        <dsp:cNvSpPr/>
      </dsp:nvSpPr>
      <dsp:spPr>
        <a:xfrm rot="5400000">
          <a:off x="2274957" y="3852233"/>
          <a:ext cx="876777" cy="2097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КЛУБЫ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АССОЦАЦИИ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СМО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РАОП</a:t>
          </a:r>
          <a:endParaRPr lang="ru-RU" sz="1100" kern="1200" dirty="0"/>
        </a:p>
      </dsp:txBody>
      <dsp:txXfrm rot="-5400000">
        <a:off x="1664395" y="4505597"/>
        <a:ext cx="2055102" cy="791175"/>
      </dsp:txXfrm>
    </dsp:sp>
    <dsp:sp modelId="{49ABC268-4612-4216-8079-EA5345CDF592}">
      <dsp:nvSpPr>
        <dsp:cNvPr id="0" name=""/>
        <dsp:cNvSpPr/>
      </dsp:nvSpPr>
      <dsp:spPr>
        <a:xfrm>
          <a:off x="94" y="4301202"/>
          <a:ext cx="1664300" cy="11999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СОЦИАЛЬНО-ОБЩЕСТВЕННЫЙ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672" y="4359780"/>
        <a:ext cx="1547144" cy="108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A42D-55D1-4FBE-B7B2-1B533B873B8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E61E1-4AE4-49E7-9F32-DD73C1379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48CB5-6605-4F2E-B904-44D1CF615F7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2416175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ru-RU" dirty="0" smtClean="0"/>
              <a:t>Разработка индивидуального образовательного маршрута педагога (</a:t>
            </a:r>
            <a:r>
              <a:rPr lang="ru-RU" dirty="0" smtClean="0">
                <a:solidFill>
                  <a:srgbClr val="FF0000"/>
                </a:solidFill>
              </a:rPr>
              <a:t>ИОМ</a:t>
            </a:r>
            <a:r>
              <a:rPr lang="ru-RU" dirty="0" smtClean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1752599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0641" t="6734" r="66100" b="84848"/>
          <a:stretch/>
        </p:blipFill>
        <p:spPr>
          <a:xfrm>
            <a:off x="6064104" y="328247"/>
            <a:ext cx="2642382" cy="94370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3"/>
          <a:srcRect l="20642" t="6734" r="57576" b="79797"/>
          <a:stretch/>
        </p:blipFill>
        <p:spPr>
          <a:xfrm>
            <a:off x="533400" y="342902"/>
            <a:ext cx="2628892" cy="914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997" y="315188"/>
            <a:ext cx="4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D7D31">
                    <a:lumMod val="50000"/>
                  </a:srgbClr>
                </a:solidFill>
              </a:rPr>
              <a:t>БАЗОВЫЕ ПРОЦЕССЫ</a:t>
            </a:r>
            <a:endParaRPr lang="ru-RU" sz="3600" b="1" dirty="0">
              <a:solidFill>
                <a:srgbClr val="ED7D31">
                  <a:lumMod val="50000"/>
                </a:srgb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5128946"/>
              </p:ext>
            </p:extLst>
          </p:nvPr>
        </p:nvGraphicFramePr>
        <p:xfrm>
          <a:off x="183823" y="1258482"/>
          <a:ext cx="8781068" cy="489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fhxya1hffux4fsnoy31x6qo8-wpengine.netdna-ssl.com/wp-content/uploads/2018/09/icon-proce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7" y="105662"/>
            <a:ext cx="967229" cy="128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100" b="1" dirty="0" smtClean="0">
                <a:solidFill>
                  <a:srgbClr val="FF0000"/>
                </a:solidFill>
              </a:rPr>
              <a:t>Оформление ИОМ</a:t>
            </a:r>
            <a:endParaRPr lang="ru-RU" sz="5100" dirty="0" smtClean="0"/>
          </a:p>
          <a:p>
            <a:pPr>
              <a:buNone/>
            </a:pPr>
            <a:r>
              <a:rPr lang="ru-RU" b="1" dirty="0" smtClean="0"/>
              <a:t>1.  Титульный лист </a:t>
            </a:r>
            <a:r>
              <a:rPr lang="ru-RU" dirty="0" smtClean="0"/>
              <a:t>(единый для ОУ)</a:t>
            </a:r>
          </a:p>
          <a:p>
            <a:pPr>
              <a:buNone/>
            </a:pPr>
            <a:r>
              <a:rPr lang="ru-RU" b="1" dirty="0" smtClean="0"/>
              <a:t>2. Информация о педагоге:</a:t>
            </a:r>
          </a:p>
          <a:p>
            <a:pPr lvl="0"/>
            <a:r>
              <a:rPr lang="ru-RU" dirty="0" smtClean="0"/>
              <a:t>занимаемая должность;</a:t>
            </a:r>
          </a:p>
          <a:p>
            <a:pPr lvl="0"/>
            <a:r>
              <a:rPr lang="ru-RU" dirty="0" smtClean="0"/>
              <a:t>образование;</a:t>
            </a:r>
          </a:p>
          <a:p>
            <a:pPr lvl="0"/>
            <a:r>
              <a:rPr lang="ru-RU" dirty="0" smtClean="0"/>
              <a:t>дата аттестации;</a:t>
            </a:r>
          </a:p>
          <a:p>
            <a:pPr lvl="0"/>
            <a:r>
              <a:rPr lang="ru-RU" dirty="0" smtClean="0"/>
              <a:t>квалификационная категория;</a:t>
            </a:r>
          </a:p>
          <a:p>
            <a:pPr lvl="0"/>
            <a:r>
              <a:rPr lang="ru-RU" dirty="0" smtClean="0"/>
              <a:t>дата прохождения программ повышения квалификации;</a:t>
            </a:r>
          </a:p>
          <a:p>
            <a:pPr lvl="0"/>
            <a:r>
              <a:rPr lang="ru-RU" dirty="0" smtClean="0"/>
              <a:t>педагогический стаж.</a:t>
            </a:r>
          </a:p>
          <a:p>
            <a:pPr lvl="0">
              <a:buNone/>
            </a:pPr>
            <a:r>
              <a:rPr lang="ru-RU" b="1" dirty="0" smtClean="0"/>
              <a:t>3.  Пояснительная записка</a:t>
            </a:r>
          </a:p>
          <a:p>
            <a:pPr lvl="0">
              <a:buNone/>
            </a:pPr>
            <a:r>
              <a:rPr lang="ru-RU" dirty="0" smtClean="0"/>
              <a:t> тема самообразования;</a:t>
            </a:r>
          </a:p>
          <a:p>
            <a:pPr lvl="0">
              <a:buNone/>
            </a:pPr>
            <a:r>
              <a:rPr lang="ru-RU" dirty="0" smtClean="0"/>
              <a:t>задачи;</a:t>
            </a:r>
          </a:p>
          <a:p>
            <a:pPr lvl="0">
              <a:buNone/>
            </a:pPr>
            <a:r>
              <a:rPr lang="ru-RU" dirty="0" smtClean="0"/>
              <a:t>цель;</a:t>
            </a:r>
          </a:p>
          <a:p>
            <a:pPr lvl="0">
              <a:buNone/>
            </a:pPr>
            <a:r>
              <a:rPr lang="ru-RU" dirty="0" smtClean="0"/>
              <a:t>сроки реализации;</a:t>
            </a:r>
          </a:p>
          <a:p>
            <a:pPr lvl="0">
              <a:buNone/>
            </a:pPr>
            <a:r>
              <a:rPr lang="ru-RU" b="1" dirty="0" smtClean="0"/>
              <a:t>4. Дорожная карта ИОМ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шаблон «Информация о педагоге»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71599"/>
          <a:ext cx="8429684" cy="532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ФИО педагога, должность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Стаж педагогической работы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Квалификация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Курс повышения </a:t>
                      </a:r>
                      <a:r>
                        <a:rPr lang="ru-RU" sz="280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квалификации за последние</a:t>
                      </a:r>
                      <a:r>
                        <a:rPr lang="ru-RU" sz="2800" baseline="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 3 года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1435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Тема самообразования 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Цель и задачи профессионального развития: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 _________________________________________________</a:t>
            </a:r>
          </a:p>
          <a:p>
            <a:pPr>
              <a:buNone/>
            </a:pPr>
            <a:r>
              <a:rPr lang="ru-RU" dirty="0" smtClean="0"/>
              <a:t> ___________________________________________________</a:t>
            </a:r>
          </a:p>
          <a:p>
            <a:pPr>
              <a:buNone/>
            </a:pPr>
            <a:r>
              <a:rPr lang="ru-RU" dirty="0" smtClean="0"/>
              <a:t>  ___________________________________________________                      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Срок реализации ИОМ    </a:t>
            </a:r>
            <a:r>
              <a:rPr lang="ru-RU" dirty="0" smtClean="0"/>
              <a:t>                                                                                                                     </a:t>
            </a:r>
          </a:p>
          <a:p>
            <a:pPr lvl="0"/>
            <a:r>
              <a:rPr lang="ru-RU" sz="3100" b="1" dirty="0" smtClean="0">
                <a:solidFill>
                  <a:srgbClr val="FF0000"/>
                </a:solidFill>
              </a:rPr>
              <a:t>Профессиональные дефициты </a:t>
            </a:r>
            <a:r>
              <a:rPr lang="ru-RU" sz="3100" dirty="0" smtClean="0"/>
              <a:t>(выявленные в результате самодиагностики либо администрацией и согласованные с педагогом)  </a:t>
            </a:r>
          </a:p>
          <a:p>
            <a:r>
              <a:rPr lang="ru-RU" dirty="0" smtClean="0"/>
              <a:t>          __________________________________________________</a:t>
            </a:r>
          </a:p>
          <a:p>
            <a:r>
              <a:rPr lang="ru-RU" dirty="0" smtClean="0"/>
              <a:t>         ___________________________________________________</a:t>
            </a:r>
          </a:p>
          <a:p>
            <a:r>
              <a:rPr lang="ru-RU" dirty="0" smtClean="0"/>
              <a:t>         ___________________________________________________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752600"/>
          <a:ext cx="8991601" cy="5150869"/>
        </p:xfrm>
        <a:graphic>
          <a:graphicData uri="http://schemas.openxmlformats.org/drawingml/2006/table">
            <a:tbl>
              <a:tblPr/>
              <a:tblGrid>
                <a:gridCol w="180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Профессиональные дефициты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 Задачи на предстоящий период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Образовательные задачи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Действия, мероприятия по реализации образовательных задач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Примерное время, разбитое по этапам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Форма предъявления результата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" y="2286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Индивидуальный образовательный маршрут педагога</a:t>
            </a:r>
            <a:endParaRPr lang="ru-RU" dirty="0" smtClean="0"/>
          </a:p>
          <a:p>
            <a:pPr algn="ctr"/>
            <a:r>
              <a:rPr lang="ru-RU" b="1" dirty="0" smtClean="0"/>
              <a:t>_________________________________________________________</a:t>
            </a:r>
            <a:endParaRPr lang="ru-RU" dirty="0" smtClean="0"/>
          </a:p>
          <a:p>
            <a:pPr algn="ctr"/>
            <a:r>
              <a:rPr lang="ru-RU" baseline="30000" dirty="0" smtClean="0"/>
              <a:t>ФИО педагога</a:t>
            </a:r>
            <a:endParaRPr lang="ru-RU" dirty="0" smtClean="0"/>
          </a:p>
          <a:p>
            <a:pPr algn="ctr"/>
            <a:r>
              <a:rPr lang="ru-RU" b="1" baseline="30000" dirty="0" smtClean="0"/>
              <a:t>______________________________________________________________________________________________</a:t>
            </a:r>
            <a:endParaRPr lang="ru-RU" dirty="0" smtClean="0"/>
          </a:p>
          <a:p>
            <a:pPr algn="ctr"/>
            <a:r>
              <a:rPr lang="ru-RU" baseline="30000" dirty="0" smtClean="0"/>
              <a:t>Муниципалитет, место работы, должность (с указанием предмета)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 flipV="1">
            <a:off x="3037161" y="3328598"/>
            <a:ext cx="524443" cy="236921"/>
          </a:xfrm>
          <a:prstGeom prst="straightConnector1">
            <a:avLst/>
          </a:prstGeom>
          <a:ln w="57150">
            <a:solidFill>
              <a:srgbClr val="AE86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37161" y="2960019"/>
            <a:ext cx="524443" cy="118332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 rot="21431114">
            <a:off x="334045" y="3337349"/>
            <a:ext cx="272078" cy="26916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-703410" y="3275990"/>
            <a:ext cx="1875803" cy="3613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ДЕФИЦИТЫ</a:t>
            </a:r>
            <a:endParaRPr lang="ru-RU" altLang="ru-RU" sz="4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-1658233" y="3156709"/>
            <a:ext cx="5156588" cy="588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ЗАПРОС НА СОДЕРЖАНИЕ профессионального развития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499" y="247646"/>
            <a:ext cx="6002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СТРУКТУРА КАРТЫ РЕСУРСОВ ПРОФЕССИОНАЛЬНОГО РАЗВИТИЯ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582" y="712408"/>
            <a:ext cx="37630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ФОРМАТЫ ОСВОЕНИЯ СОДЕРЖАНИЯ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486668" y="3661916"/>
            <a:ext cx="3954166" cy="335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САМООБРАЗОВАНИЕ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2000240"/>
            <a:ext cx="1424646" cy="1000132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Повышение квалификации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5694" y="3143248"/>
            <a:ext cx="1320310" cy="1214446"/>
          </a:xfrm>
          <a:prstGeom prst="roundRect">
            <a:avLst/>
          </a:prstGeom>
          <a:solidFill>
            <a:srgbClr val="AE8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Фестивали, конференции, форумы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7788" y="4786322"/>
            <a:ext cx="1341367" cy="9216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Проекты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24131096"/>
              </p:ext>
            </p:extLst>
          </p:nvPr>
        </p:nvGraphicFramePr>
        <p:xfrm>
          <a:off x="3561582" y="1153955"/>
          <a:ext cx="3763055" cy="550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7487271" y="247614"/>
            <a:ext cx="31817" cy="650197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21544" y="247614"/>
            <a:ext cx="14141" cy="650197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6125037" y="3147048"/>
            <a:ext cx="5156589" cy="6080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Формат предъявления результатов освоения содержания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7024040" y="3039687"/>
            <a:ext cx="1685630" cy="607082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ИОМ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58276" y="1577270"/>
            <a:ext cx="1895361" cy="364652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58337" y="5693855"/>
            <a:ext cx="1869587" cy="70222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58355" y="3097468"/>
            <a:ext cx="1903241" cy="201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29859" y="4449129"/>
            <a:ext cx="1931714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101513" y="1852743"/>
            <a:ext cx="460091" cy="36305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</p:cNvCxnSpPr>
          <p:nvPr/>
        </p:nvCxnSpPr>
        <p:spPr>
          <a:xfrm>
            <a:off x="3139126" y="2500306"/>
            <a:ext cx="447847" cy="2827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101513" y="4170417"/>
            <a:ext cx="460091" cy="1438597"/>
          </a:xfrm>
          <a:prstGeom prst="straightConnector1">
            <a:avLst/>
          </a:prstGeom>
          <a:ln w="57150">
            <a:solidFill>
              <a:srgbClr val="AE86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110265" y="3506776"/>
            <a:ext cx="417749" cy="1275401"/>
          </a:xfrm>
          <a:prstGeom prst="straightConnector1">
            <a:avLst/>
          </a:prstGeom>
          <a:ln w="5715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3139128" y="4940809"/>
            <a:ext cx="388792" cy="291390"/>
          </a:xfrm>
          <a:prstGeom prst="straightConnector1">
            <a:avLst/>
          </a:prstGeom>
          <a:ln w="5715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32976" y="247614"/>
            <a:ext cx="2854" cy="661038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7991" t="39180" r="8246" b="30972"/>
          <a:stretch>
            <a:fillRect/>
          </a:stretch>
        </p:blipFill>
        <p:spPr bwMode="auto">
          <a:xfrm>
            <a:off x="3810000" y="1752600"/>
            <a:ext cx="4953000" cy="4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21179875">
            <a:off x="3373563" y="3258184"/>
            <a:ext cx="239687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платформе «</a:t>
            </a:r>
            <a:r>
              <a:rPr lang="ru-RU" dirty="0" err="1" smtClean="0">
                <a:solidFill>
                  <a:schemeClr val="bg1"/>
                </a:solidFill>
              </a:rPr>
              <a:t>ЭраСкоп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304800"/>
            <a:ext cx="49530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Платформа «</a:t>
            </a:r>
            <a:r>
              <a:rPr lang="ru-RU" sz="3200" dirty="0" err="1" smtClean="0"/>
              <a:t>ЭраСкоп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685800"/>
            <a:ext cx="2895600" cy="525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Заявка в </a:t>
            </a:r>
            <a:r>
              <a:rPr lang="ru-RU" dirty="0" smtClean="0">
                <a:solidFill>
                  <a:schemeClr val="tx1"/>
                </a:solidFill>
              </a:rPr>
              <a:t>КИМЦ</a:t>
            </a:r>
            <a:r>
              <a:rPr lang="ru-RU" dirty="0" smtClean="0">
                <a:solidFill>
                  <a:schemeClr val="tx1"/>
                </a:solidFill>
              </a:rPr>
              <a:t> для регистрации педагога на платформе.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Назначение «занятия» педагогу (сроки) после проверки и принятия </a:t>
            </a:r>
            <a:r>
              <a:rPr lang="ru-RU" dirty="0" err="1" smtClean="0">
                <a:solidFill>
                  <a:schemeClr val="tx1"/>
                </a:solidFill>
              </a:rPr>
              <a:t>ИОМа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Выставление </a:t>
            </a:r>
            <a:r>
              <a:rPr lang="ru-RU" dirty="0" err="1" smtClean="0">
                <a:solidFill>
                  <a:schemeClr val="tx1"/>
                </a:solidFill>
              </a:rPr>
              <a:t>ИОМа</a:t>
            </a:r>
            <a:r>
              <a:rPr lang="ru-RU" dirty="0" smtClean="0">
                <a:solidFill>
                  <a:schemeClr val="tx1"/>
                </a:solidFill>
              </a:rPr>
              <a:t> на платформе «слушателем» (инструкция).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Проверка </a:t>
            </a:r>
            <a:r>
              <a:rPr lang="ru-RU" dirty="0" err="1" smtClean="0">
                <a:solidFill>
                  <a:schemeClr val="tx1"/>
                </a:solidFill>
              </a:rPr>
              <a:t>ИОМа</a:t>
            </a:r>
            <a:r>
              <a:rPr lang="ru-RU" dirty="0" smtClean="0">
                <a:solidFill>
                  <a:schemeClr val="tx1"/>
                </a:solidFill>
              </a:rPr>
              <a:t> школьным куратором.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Ожидание проверки краевым куратором.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76200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25.11 сдать </a:t>
            </a:r>
            <a:r>
              <a:rPr lang="ru-RU" smtClean="0"/>
              <a:t>ИОМы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31 декабря 2019 г. № 3273-р об основных принципах национальной системы профессионального роста педагогических работников Российской Федерации, включая национальную систему учительского роста, федерального проекта «Учитель будущего» национального проекта «Образование»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II. Обеспечить непрерывное профессиональное развитие педагогов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Создать и внедрить единую федеральную систему научно-методического сопровождения педагогов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Профстандарт</a:t>
            </a:r>
            <a:r>
              <a:rPr lang="ru-RU" dirty="0" smtClean="0"/>
              <a:t>, Порядок аттестации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декларирует постоянное повышение квалификации педагога как основополагающий аспект для эффективного педагогического процесса в школе.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ИОМ школьного учителя является документом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основанным на дифференцированном подходе к образовательному процессу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отражающим деятельность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разработкой и реализацией собственных методик, а также выработкой путей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личностного роста.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ИОМ?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отличающийся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характерными признаками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путь следования, который представляет собой целенаправленно проектируемую дифференцированную образовательную программу, обеспечивающую педагогу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разработку и реализацию личной программы профессионального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осуществлении методического сопровождения (Е.А. Лебедева).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ИОМ?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«Индивидуальный образовательный маршрут педагогического работника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далее-ИОМ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комплекс мероприятий, включающий описание содержания, форм организации, технологий, темпа и общего времени освоения педагогическим работником необходимых знаний, умений, практических навыков и опыта, основанный на персонифицированном подходе к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числе,  учитывающем актуальные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профессиональных компетенций педагога, его личные ресурсы, педагогический контекст образовательной организации, в которой он работает».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Характерными чертами ИОМ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то, что в нем полнее отражаются личные образовательные потребности педагога,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большее место отводится самообразованию и развитию профессиональной компетентности.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соответственно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реализации ИОМ любого типа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профессиональной компетентности 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«Все новое – это хорошо забытое старое»</a:t>
            </a:r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429684" cy="14764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разработке ИОМ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разработки ИОМ педагога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шаг: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самодиагностика и диагностика профессиональных дефицитов педагога;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шаг: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составление на основе полученных результатов ИОМ;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шаг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индивидуального образовательного маршрута;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шаг: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и самооценка эффективности деятельности педагога по повышению своей профессиональной компетентности.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углом 9"/>
          <p:cNvSpPr/>
          <p:nvPr/>
        </p:nvSpPr>
        <p:spPr>
          <a:xfrm>
            <a:off x="884377" y="4606392"/>
            <a:ext cx="554119" cy="4768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9715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521827" y="3082567"/>
            <a:ext cx="554119" cy="549527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>
            <a:off x="4727736" y="1683527"/>
            <a:ext cx="554119" cy="491564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6332863" y="718130"/>
            <a:ext cx="554119" cy="47049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 t="25929" r="47951" b="52282"/>
          <a:stretch/>
        </p:blipFill>
        <p:spPr bwMode="auto">
          <a:xfrm>
            <a:off x="64851" y="4008586"/>
            <a:ext cx="763571" cy="9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4488" r="72160" b="71693"/>
          <a:stretch>
            <a:fillRect/>
          </a:stretch>
        </p:blipFill>
        <p:spPr bwMode="auto">
          <a:xfrm>
            <a:off x="1448946" y="2633678"/>
            <a:ext cx="857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120804" y="5083221"/>
            <a:ext cx="1522237" cy="917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ДЕФИЦИТЫ</a:t>
            </a:r>
            <a:endParaRPr lang="ru-RU" altLang="ru-RU" sz="4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1"/>
          <p:cNvSpPr>
            <a:spLocks noChangeArrowheads="1"/>
          </p:cNvSpPr>
          <p:nvPr/>
        </p:nvSpPr>
        <p:spPr bwMode="auto">
          <a:xfrm>
            <a:off x="1454137" y="3674378"/>
            <a:ext cx="1621808" cy="13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ЗАПРОС НА СОДЕРЖАНИЕ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"/>
          <p:cNvSpPr>
            <a:spLocks noChangeArrowheads="1"/>
          </p:cNvSpPr>
          <p:nvPr/>
        </p:nvSpPr>
        <p:spPr bwMode="auto">
          <a:xfrm>
            <a:off x="3036156" y="2160014"/>
            <a:ext cx="2245699" cy="10673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ФОРМАТЫ ОСВОЕНИЯ СОДЕРЖАНИЯ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"/>
          <p:cNvSpPr>
            <a:spLocks noChangeArrowheads="1"/>
          </p:cNvSpPr>
          <p:nvPr/>
        </p:nvSpPr>
        <p:spPr bwMode="auto">
          <a:xfrm>
            <a:off x="5313777" y="1188623"/>
            <a:ext cx="1264223" cy="80944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ИОМ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7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1" t="27515" r="24695" b="49673"/>
          <a:stretch>
            <a:fillRect/>
          </a:stretch>
        </p:blipFill>
        <p:spPr bwMode="auto">
          <a:xfrm>
            <a:off x="5966683" y="1998063"/>
            <a:ext cx="643239" cy="80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2" t="50146" r="3342" b="27376"/>
          <a:stretch>
            <a:fillRect/>
          </a:stretch>
        </p:blipFill>
        <p:spPr bwMode="auto">
          <a:xfrm>
            <a:off x="8378428" y="1857364"/>
            <a:ext cx="76557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943586" y="285728"/>
            <a:ext cx="2061298" cy="1500198"/>
          </a:xfrm>
          <a:prstGeom prst="roundRect">
            <a:avLst>
              <a:gd name="adj" fmla="val 16667"/>
            </a:avLst>
          </a:prstGeom>
          <a:solidFill>
            <a:srgbClr val="AE867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Форма предъявления результатов освоения содержания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5"/>
          <p:cNvSpPr>
            <a:spLocks noChangeArrowheads="1"/>
          </p:cNvSpPr>
          <p:nvPr/>
        </p:nvSpPr>
        <p:spPr bwMode="auto">
          <a:xfrm>
            <a:off x="3291574" y="3255601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6"/>
          <p:cNvSpPr>
            <a:spLocks noChangeArrowheads="1"/>
          </p:cNvSpPr>
          <p:nvPr/>
        </p:nvSpPr>
        <p:spPr bwMode="auto">
          <a:xfrm>
            <a:off x="3445771" y="3632092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3561528" y="4008583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ru-RU" dirty="0" smtClean="0">
                <a:solidFill>
                  <a:prstClr val="black"/>
                </a:solidFill>
              </a:rPr>
              <a:t>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4000496" y="3353573"/>
            <a:ext cx="4857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         Алгоритм разработки индивидуального образовательного маршрута педагога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52400"/>
            <a:ext cx="4038600" cy="170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Тема </a:t>
            </a:r>
            <a:r>
              <a:rPr lang="ru-RU" b="1" dirty="0" err="1" smtClean="0"/>
              <a:t>ИОМа</a:t>
            </a:r>
            <a:r>
              <a:rPr lang="ru-RU" b="1" dirty="0" smtClean="0"/>
              <a:t> должна быть универсальной</a:t>
            </a:r>
          </a:p>
          <a:p>
            <a:pPr algn="ctr"/>
            <a:r>
              <a:rPr lang="ru-RU" b="1" dirty="0" smtClean="0"/>
              <a:t>(формирование и развитие ЧГ обучающихся основной школы класса средствами предмета «русский язык»)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0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направления деятельности педагога должны быть отражены в ИОМ?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(предмет преподавания, знание предмета);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(ориентированное на учеников и родителей);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(педагогические технологии, формы, методы и приемы обучения, в том числе формирование у обучающихся функциональной грамотности);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информационно-компьютерные технологии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IT-технологии (изучение и внедрение ИКТ в образовательный процесс, освоение новых программ, совершенствование навыков пользования ПК);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охрана здоровья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другое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689</Words>
  <Application>Microsoft Office PowerPoint</Application>
  <PresentationFormat>Экран (4:3)</PresentationFormat>
  <Paragraphs>144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Разработка индивидуального образовательного маршрута педагога (ИОМ)</vt:lpstr>
      <vt:lpstr>Презентация PowerPoint</vt:lpstr>
      <vt:lpstr>Профстандарт, Порядок аттестации</vt:lpstr>
      <vt:lpstr>Что такое ИОМ?</vt:lpstr>
      <vt:lpstr>Что такое ИОМ?</vt:lpstr>
      <vt:lpstr>«Все новое – это хорошо забытое старое»</vt:lpstr>
      <vt:lpstr>Рекомендации по разработке ИОМ</vt:lpstr>
      <vt:lpstr>Презентация PowerPoint</vt:lpstr>
      <vt:lpstr>Какие направления деятельности педагога должны быть отражены в ИОМ? </vt:lpstr>
      <vt:lpstr>Презентация PowerPoint</vt:lpstr>
      <vt:lpstr>Что должен содержать ИОМ?  </vt:lpstr>
      <vt:lpstr>Что должен содержать ИОМ?  </vt:lpstr>
      <vt:lpstr> Что должен содержать ИОМ?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28</cp:revision>
  <dcterms:created xsi:type="dcterms:W3CDTF">2021-11-08T15:16:16Z</dcterms:created>
  <dcterms:modified xsi:type="dcterms:W3CDTF">2024-10-30T08:39:38Z</dcterms:modified>
</cp:coreProperties>
</file>