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1" r:id="rId3"/>
    <p:sldId id="278" r:id="rId4"/>
    <p:sldId id="290" r:id="rId5"/>
    <p:sldId id="280" r:id="rId6"/>
    <p:sldId id="263" r:id="rId7"/>
    <p:sldId id="275" r:id="rId8"/>
    <p:sldId id="262" r:id="rId9"/>
    <p:sldId id="282" r:id="rId10"/>
    <p:sldId id="283" r:id="rId11"/>
    <p:sldId id="284" r:id="rId12"/>
    <p:sldId id="285" r:id="rId13"/>
    <p:sldId id="286" r:id="rId14"/>
    <p:sldId id="291" r:id="rId15"/>
    <p:sldId id="293" r:id="rId16"/>
    <p:sldId id="292" r:id="rId17"/>
    <p:sldId id="287" r:id="rId18"/>
  </p:sldIdLst>
  <p:sldSz cx="12192000" cy="6858000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B90"/>
    <a:srgbClr val="00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mc="http://schemas.openxmlformats.org/markup-compatibility/2006" xmlns:p14="http://schemas.microsoft.com/office/powerpoint/2010/main" xmlns:p15="http://schemas.microsoft.com/office/powerpoint/2012/main" xmlns:pr="smNativeData" xmlns="smNativeData" dt="1733159667" val="1068" revOS="4"/>
      <pr:smFileRevision xmlns:mc="http://schemas.openxmlformats.org/markup-compatibility/2006" xmlns:p14="http://schemas.microsoft.com/office/powerpoint/2010/main" xmlns:p15="http://schemas.microsoft.com/office/powerpoint/2012/main" xmlns:pr="smNativeData" xmlns="smNativeData" dt="1733159667" val="101"/>
      <pr:guideOptions xmlns:mc="http://schemas.openxmlformats.org/markup-compatibility/2006" xmlns:p14="http://schemas.microsoft.com/office/powerpoint/2010/main" xmlns:p15="http://schemas.microsoft.com/office/powerpoint/2012/main" xmlns:pr="smNativeData" xmlns="smNativeData" dt="1733159667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0"/>
      </p:cViewPr>
      <p:guideLst/>
    </p:cSldViewPr>
  </p:slideViewPr>
  <p:outlineViewPr>
    <p:cViewPr>
      <p:scale>
        <a:sx n="33" d="100"/>
        <a:sy n="33" d="100"/>
      </p:scale>
      <p:origin x="0" y="-2177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" d="100"/>
        <a:sy n="19" d="100"/>
      </p:scale>
      <p:origin x="0" y="0"/>
    </p:cViewPr>
  </p:sorterViewPr>
  <p:notesViewPr>
    <p:cSldViewPr snapToGrid="0">
      <p:cViewPr>
        <p:scale>
          <a:sx n="94" d="100"/>
          <a:sy n="94" d="100"/>
        </p:scale>
        <p:origin x="376" y="344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AAAAABIEgAA0wIAABAAAAAmAAAACAAAAD+PAAAAAAAA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ru-RU" sz="1200" cap="none"/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3" name="Дата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SiYv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AAAAAAuKgAA0wIAABAAAAAmAAAACAAAAD+PAAAAAAAA"/>
              </a:ext>
            </a:extLst>
          </p:cNvSpPr>
          <p:nvPr>
            <p:ph type="dt" sz="quarter" idx="10"/>
          </p:nvPr>
        </p:nvSpPr>
        <p:spPr>
          <a:xfrm>
            <a:off x="388493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ru-RU" sz="1200" cap="none"/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fld id="{3FD29147-09D2-8767-9C6A-FF32DF246AAA}" type="datetime1">
              <a:t>28.01.2025</a:t>
            </a:fld>
            <a:endParaRPr/>
          </a:p>
        </p:txBody>
      </p:sp>
      <p:sp>
        <p:nvSpPr>
          <p:cNvPr id="4" name="Нижний колонтитул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G41AABIEgAAQDgAABAAAAAmAAAACAAAAL+PAAAAAAAA"/>
              </a:ext>
            </a:extLst>
          </p:cNvSpPr>
          <p:nvPr>
            <p:ph type="ftr" sz="quarter" idx="11"/>
          </p:nvPr>
        </p:nvSpPr>
        <p:spPr>
          <a:xfrm>
            <a:off x="0" y="8685530"/>
            <a:ext cx="2971800" cy="458470"/>
          </a:xfrm>
          <a:prstGeom prst="rect">
            <a:avLst/>
          </a:prstGeo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ru-RU" sz="1200" cap="none"/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5" name="Номер слайда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zZDw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G41AAAuKgAAQDgAABAAAAAmAAAACAAAAL+PAAAAAAAA"/>
              </a:ext>
            </a:extLst>
          </p:cNvSpPr>
          <p:nvPr>
            <p:ph type="sldNum" sz="quarter" idx="12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ru-RU" sz="1200" cap="none"/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fld id="{3FD2A623-6DD2-8750-9C6A-9B05E8246ACE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307270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fgyf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AAAAABIEgAA0wIAABAAAAAmAAAACAAAAD+PAAAAAAAA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ru-RU" sz="1200" cap="none"/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3" name="Дата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AAAAAAuKgAA0wIAABAAAAAmAAAACAAAAD+PAAAAAAAA"/>
              </a:ext>
            </a:extLst>
          </p:cNvSpPr>
          <p:nvPr>
            <p:ph type="dt" idx="10"/>
          </p:nvPr>
        </p:nvSpPr>
        <p:spPr>
          <a:xfrm>
            <a:off x="388493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ru-RU" sz="1200" cap="none"/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fld id="{3FD28998-D6D2-877F-9C6A-202AC7246A75}" type="datetime1">
              <a:t>28.01.2025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C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MAI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OAQAAAgHAAD4JQAABBoAABAAAAAmAAAACAAAAL+PAAD/HwAA"/>
              </a:ext>
            </a:extLst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sp>
        <p:nvSpPr>
          <p:cNvPr id="5" name="Заметки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izDw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QAABIbAAD4JQAAODEAABAAAAAmAAAACAAAAD+PAAD/HwAA"/>
              </a:ext>
            </a:extLst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Щелкните, чтобы изменить стили текста образца слайда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G41AABIEgAAQDgAABAAAAAmAAAACAAAAL+PAAD/HwAA"/>
              </a:ext>
            </a:extLst>
          </p:cNvSpPr>
          <p:nvPr>
            <p:ph type="ftr" sz="quarter" idx="11"/>
          </p:nvPr>
        </p:nvSpPr>
        <p:spPr>
          <a:xfrm>
            <a:off x="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ru-RU" sz="1200" cap="none"/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G41AAAuKgAAQDgAABAAAAAmAAAACAAAAL+PAAD/HwAA"/>
              </a:ext>
            </a:extLst>
          </p:cNvSpPr>
          <p:nvPr>
            <p:ph type="sldNum" sz="quarter" idx="12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ru-RU" sz="1200" cap="none"/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fld id="{3FD2F2E4-AAD2-8704-9C6A-5C51BC246A09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230130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C0AAAAAkAAAAEgAAACQAAAASAAAAAAAAAAB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JgG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OAQAAAgHAAD4JQAABBoAABAAAAAmAAAACAAAAAEAAAAAAAAA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QAABIbAAD4JQAAODEAABAAAAAmAAAACAAAAAEAAAAAAAAA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G41AAAuKgAAQDgAABAAAAAmAAAACAAAAAEAAAAAAAAA"/>
              </a:ext>
            </a:extLst>
          </p:cNvSpPr>
          <p:nvPr>
            <p:ph type="sldNum" sz="quarter" idx="12"/>
          </p:nvPr>
        </p:nvSpPr>
        <p:spPr>
          <a:xfrm>
            <a:off x="3884930" y="8685530"/>
            <a:ext cx="2971800" cy="458470"/>
          </a:xfrm>
        </p:spPr>
        <p:txBody>
          <a:bodyPr/>
          <a:lstStyle/>
          <a:p>
            <a:pPr>
              <a:defRPr lang="ru-RU"/>
            </a:pPr>
            <a:fld id="{3FD2F244-0AD2-8704-9C6A-FC51BC246AA9}" type="slidenum"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6280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C0AAAAAkAAAAEgAAACQAAAASAAAAAAAAAAB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LXCva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OAQAAAgHAAD4JQAABBoAABAAAAAmAAAACAAAAAEAAAAAAAAA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IbAAD4JQAAODEAABAAAAAmAAAACAAAAAGAAAAAAAAA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C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hcAAG41AAAuKgAAQDgAABAAAAAmAAAACAAAAAGAAAAAAAAA"/>
              </a:ext>
            </a:extLst>
          </p:cNvSpPr>
          <p:nvPr>
            <p:ph type="sldNum" sz="quarter" idx="12"/>
          </p:nvPr>
        </p:nvSpPr>
        <p:spPr>
          <a:xfrm>
            <a:off x="3884930" y="8685530"/>
            <a:ext cx="2971800" cy="458470"/>
          </a:xfrm>
        </p:spPr>
        <p:txBody>
          <a:bodyPr/>
          <a:lstStyle>
            <a:lvl1pPr algn="r">
              <a:defRPr lang="ru-RU" sz="1200" cap="none"/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fld id="{3FD28459-17D2-8772-9C6A-E127CA246AB4}" type="slidenum"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9184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C0AAAAAkAAAAEgAAACQAAAASAAAAAAAAAAB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NJJyc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OAQAAAgHAAD4JQAABBoAABAAAAAmAAAACAAAAAEAAAAAAAAA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NVqm1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IbAAD4JQAAODEAABAAAAAmAAAACAAAAAGAAAAAAAAA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C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KYT+X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hcAAG41AAAuKgAAQDgAABAAAAAmAAAACAAAAAGAAAAAAAAA"/>
              </a:ext>
            </a:extLst>
          </p:cNvSpPr>
          <p:nvPr>
            <p:ph type="sldNum" sz="quarter" idx="12"/>
          </p:nvPr>
        </p:nvSpPr>
        <p:spPr>
          <a:xfrm>
            <a:off x="3884930" y="8685530"/>
            <a:ext cx="2971800" cy="458470"/>
          </a:xfrm>
        </p:spPr>
        <p:txBody>
          <a:bodyPr/>
          <a:lstStyle>
            <a:lvl1pPr algn="r">
              <a:defRPr lang="ru-RU" sz="1200" cap="none"/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fld id="{3FD2DA0F-41D2-872C-9C6A-B77994246AE2}" type="slidenum"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918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C0AAAAAkAAAAEgAAACQAAAASAAAAAAAAAAB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UFBc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OAQAAAgHAAD4JQAABBoAABAAAAAmAAAACAAAAAEAAAAAAAAA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IbAAD4JQAAODEAABAAAAAmAAAACAAAAAGAAAAAAAAA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C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hcAAG41AAAuKgAAQDgAABAAAAAmAAAACAAAAAGAAAAAAAAA"/>
              </a:ext>
            </a:extLst>
          </p:cNvSpPr>
          <p:nvPr>
            <p:ph type="sldNum" sz="quarter" idx="12"/>
          </p:nvPr>
        </p:nvSpPr>
        <p:spPr>
          <a:xfrm>
            <a:off x="3884930" y="8685530"/>
            <a:ext cx="2971800" cy="458470"/>
          </a:xfrm>
        </p:spPr>
        <p:txBody>
          <a:bodyPr/>
          <a:lstStyle>
            <a:lvl1pPr algn="r">
              <a:defRPr lang="ru-RU" sz="1200" cap="none"/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fld id="{3FD28BF1-BFD2-877D-9C6A-4928C5246A1C}" type="slidenum"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127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C0AAAAAkAAAAEgAAACQAAAASAAAAAAAAAAB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OAQAAAgHAAD4JQAABBoAABAAAAAmAAAACAAAAAEAAAAAAAAA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IbAAD4JQAAODEAABAAAAAmAAAACAAAAAGAAAAAAAAA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C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hcAAG41AAAuKgAAQDgAABAAAAAmAAAACAAAAAGAAAAAAAAA"/>
              </a:ext>
            </a:extLst>
          </p:cNvSpPr>
          <p:nvPr>
            <p:ph type="sldNum" sz="quarter" idx="12"/>
          </p:nvPr>
        </p:nvSpPr>
        <p:spPr>
          <a:xfrm>
            <a:off x="3884930" y="8685530"/>
            <a:ext cx="2971800" cy="458470"/>
          </a:xfrm>
        </p:spPr>
        <p:txBody>
          <a:bodyPr/>
          <a:lstStyle>
            <a:lvl1pPr algn="r">
              <a:defRPr lang="ru-RU" sz="1200" cap="none"/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fld id="{3FD2F2EC-A2D2-8704-9C6A-5451BC246A01}" type="slidenum"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490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C0AAAAAkAAAAEgAAACQAAAASAAAAAAAAAAB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OAQAAAgHAAD4JQAABBoAABAAAAAmAAAACAAAAAEAAAAAAAAA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IbAAD4JQAAODEAABAAAAAmAAAACAAAAAEAAAAAAAAA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C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hcAAG41AAAuKgAAQDgAABAAAAAmAAAACAAAAAEAAAAAAAAA"/>
              </a:ext>
            </a:extLst>
          </p:cNvSpPr>
          <p:nvPr>
            <p:ph type="sldNum" sz="quarter" idx="12"/>
          </p:nvPr>
        </p:nvSpPr>
        <p:spPr>
          <a:xfrm>
            <a:off x="3884930" y="8685530"/>
            <a:ext cx="2971800" cy="458470"/>
          </a:xfrm>
        </p:spPr>
        <p:txBody>
          <a:bodyPr/>
          <a:lstStyle/>
          <a:p>
            <a:pPr>
              <a:defRPr lang="ru-RU"/>
            </a:pPr>
            <a:fld id="{3FD28B89-C7D2-877D-9C6A-3128C5246A64}" type="slidenum"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809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C0AAAAAkAAAAEgAAACQAAAASAAAAAAAAAAB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OAQAAAgHAAD4JQAABBoAABAAAAAmAAAACAAAAAEAAAAAAAAA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IbAAD4JQAAODEAABAAAAAmAAAACAAAAAEAAAAAAAAA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C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hcAAG41AAAuKgAAQDgAABAAAAAmAAAACAAAAAEAAAAAAAAA"/>
              </a:ext>
            </a:extLst>
          </p:cNvSpPr>
          <p:nvPr>
            <p:ph type="sldNum" sz="quarter" idx="12"/>
          </p:nvPr>
        </p:nvSpPr>
        <p:spPr>
          <a:xfrm>
            <a:off x="3884930" y="8685530"/>
            <a:ext cx="2971800" cy="458470"/>
          </a:xfrm>
        </p:spPr>
        <p:txBody>
          <a:bodyPr/>
          <a:lstStyle/>
          <a:p>
            <a:pPr>
              <a:defRPr lang="ru-RU"/>
            </a:pPr>
            <a:fld id="{3FD2C2B4-FAD2-8734-9C6A-0C618C246A59}" type="slidenum"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7699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C0AAAAAkAAAAEgAAACQAAAASAAAAAAAAAAB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OAQAAAgHAAD4JQAABBoAABAAAAAmAAAACAAAAAEAAAAAAAAA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GQ8lQ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IbAAD4JQAAODEAABAAAAAmAAAACAAAAAEAAAAAAAAA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C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hcAAG41AAAuKgAAQDgAABAAAAAmAAAACAAAAAEAAAAAAAAA"/>
              </a:ext>
            </a:extLst>
          </p:cNvSpPr>
          <p:nvPr>
            <p:ph type="sldNum" sz="quarter" idx="12"/>
          </p:nvPr>
        </p:nvSpPr>
        <p:spPr>
          <a:xfrm>
            <a:off x="3884930" y="8685530"/>
            <a:ext cx="2971800" cy="458470"/>
          </a:xfrm>
        </p:spPr>
        <p:txBody>
          <a:bodyPr/>
          <a:lstStyle/>
          <a:p>
            <a:pPr>
              <a:defRPr lang="ru-RU"/>
            </a:pPr>
            <a:fld id="{3FD2B87E-30D2-874E-9C6A-C61BF6246A93}" type="slidenum"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4167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C0AAAAAkAAAAEgAAACQAAAASAAAAAAAAAAB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HSGn6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OAQAAAgHAAD4JQAABBoAABAAAAAmAAAACAAAAAEAAAAAAAAA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Exe8Q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IbAAD4JQAAODEAABAAAAAmAAAACAAAAAGAAAAAAAAA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C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hcAAG41AAAuKgAAQDgAABAAAAAmAAAACAAAAAGAAAAAAAAA"/>
              </a:ext>
            </a:extLst>
          </p:cNvSpPr>
          <p:nvPr>
            <p:ph type="sldNum" sz="quarter" idx="12"/>
          </p:nvPr>
        </p:nvSpPr>
        <p:spPr>
          <a:xfrm>
            <a:off x="3884930" y="8685530"/>
            <a:ext cx="2971800" cy="458470"/>
          </a:xfrm>
        </p:spPr>
        <p:txBody>
          <a:bodyPr/>
          <a:lstStyle>
            <a:lvl1pPr algn="r">
              <a:defRPr lang="ru-RU" sz="1200" cap="none"/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fld id="{3FD29FA2-ECD2-8769-9C6A-1A3CD1246A4F}" type="slidenum"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8072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C0AAAAAkAAAAEgAAACQAAAASAAAAAAAAAAB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OAQAAAgHAAD4JQAABBoAABAAAAAmAAAACAAAAAEAAAAAAAAA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EdJSk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IbAAD4JQAAODEAABAAAAAmAAAACAAAAAGAAAAAAAAA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C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hcAAG41AAAuKgAAQDgAABAAAAAmAAAACAAAAAGAAAAAAAAA"/>
              </a:ext>
            </a:extLst>
          </p:cNvSpPr>
          <p:nvPr>
            <p:ph type="sldNum" sz="quarter" idx="12"/>
          </p:nvPr>
        </p:nvSpPr>
        <p:spPr>
          <a:xfrm>
            <a:off x="3884930" y="8685530"/>
            <a:ext cx="2971800" cy="458470"/>
          </a:xfrm>
        </p:spPr>
        <p:txBody>
          <a:bodyPr/>
          <a:lstStyle>
            <a:lvl1pPr algn="r">
              <a:defRPr lang="ru-RU" sz="1200" cap="none"/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fld id="{3FD2D9BC-F2D2-872F-9C6A-047A97246A51}" type="slidenum"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470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C0AAAAAkAAAAEgAAACQAAAASAAAAAAAAAAB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Kdn+Y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OAQAAAgHAAD4JQAABBoAABAAAAAmAAAACAAAAAEAAAAAAAAA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Ftc0h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IbAAD4JQAAODEAABAAAAAmAAAACAAAAAGAAAAAAAAA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C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KmG+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hcAAG41AAAuKgAAQDgAABAAAAAmAAAACAAAAAGAAAAAAAAA"/>
              </a:ext>
            </a:extLst>
          </p:cNvSpPr>
          <p:nvPr>
            <p:ph type="sldNum" sz="quarter" idx="12"/>
          </p:nvPr>
        </p:nvSpPr>
        <p:spPr>
          <a:xfrm>
            <a:off x="3884930" y="8685530"/>
            <a:ext cx="2971800" cy="458470"/>
          </a:xfrm>
        </p:spPr>
        <p:txBody>
          <a:bodyPr/>
          <a:lstStyle>
            <a:lvl1pPr algn="r">
              <a:defRPr lang="ru-RU" sz="1200" cap="none"/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fld id="{3FD2BED1-9FD2-8748-9C6A-691DF0246A3C}" type="slidenum"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768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wYAACIGAAC6OgAAcCMAABAAAAAmAAAACAAAAAEAAAAAAAAA"/>
              </a:ext>
            </a:extLst>
          </p:cNvSpPr>
          <p:nvPr>
            <p:ph idx="16"/>
          </p:nvPr>
        </p:nvSpPr>
        <p:spPr>
          <a:xfrm>
            <a:off x="1078865" y="996950"/>
            <a:ext cx="8467725" cy="4763770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3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bgMAAEMDAACQAAAASAAAAAAAAAAAAAAAAAAAAAEAAABQAAAAAAAAAAAA4D8AAAAAAADgPwAAAAAAAOA/AAAAAAAA4D8AAAAAAADgPwAAAAAAAOA/AAAAAAAA4D8AAAAAAADgPwAAAAAAAOA/AAAAAAAA4D8CAAAAjAAAAAEAAAAAAAAAApZ2AP///wgV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pZ2AAAAAAEAAAAAAAAAAAAAAAAAAAAAAAAAAAAAAAAAAAAAAAAAAAAAAAJ/f38AAAAAA8zMzADAwP8Af39/AAAAAAAAAAAAAAAAAAAAAAAAAAAAIQAAABgAAAAUAAAA5SYAADwKAAACSwAAYBoAABAAAAAmAAAACAAAAJWgAAB/AAAA"/>
              </a:ext>
            </a:extLst>
          </p:cNvSpPr>
          <p:nvPr>
            <p:ph type="title"/>
          </p:nvPr>
        </p:nvSpPr>
        <p:spPr>
          <a:xfrm>
            <a:off x="6322695" y="1663700"/>
            <a:ext cx="5870575" cy="2623820"/>
          </a:xfrm>
          <a:solidFill>
            <a:srgbClr val="029676">
              <a:alpha val="79000"/>
            </a:srgbClr>
          </a:solidFill>
        </p:spPr>
        <p:txBody>
          <a:bodyPr vert="horz" wrap="square" lIns="557530" tIns="530225" rIns="91440" bIns="45720" numCol="1" spcCol="215900" anchor="t">
            <a:prstTxWarp prst="textNoShape">
              <a:avLst/>
            </a:prstTxWarp>
          </a:bodyPr>
          <a:lstStyle>
            <a:lvl1pPr algn="l">
              <a:lnSpc>
                <a:spcPct val="80000"/>
              </a:lnSpc>
              <a:defRPr lang="ru-RU" sz="5400" cap="all" spc="16" baseline="0"/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r>
              <a:t>Заголовок слайда</a:t>
            </a:r>
          </a:p>
        </p:txBody>
      </p:sp>
      <p:sp>
        <p:nvSpPr>
          <p:cNvPr id="4" name="Текст 1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hAM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ykAAEYWAAAXSAAAXRgAABAAAAAmAAAACAAAAAGgAAAAAAAA"/>
              </a:ext>
            </a:extLst>
          </p:cNvSpPr>
          <p:nvPr>
            <p:ph idx="15"/>
          </p:nvPr>
        </p:nvSpPr>
        <p:spPr>
          <a:xfrm>
            <a:off x="6793865" y="3620770"/>
            <a:ext cx="4925060" cy="33972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 algn="l">
              <a:buNone/>
              <a:defRPr lang="ru-RU" sz="1800" b="1" cap="all" spc="3" baseline="0">
                <a:solidFill>
                  <a:schemeClr val="bg1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r>
              <a:t>Щелкните, чтобы добавить имя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Большое изображение со светлым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EAAAAAAAAA2vHz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vHzAAAAAAEAAAAAAAAAAAAAAAAAAAAAAAAAAAAAAAAAAAAAAAAAAAAAAAJ/f38AAAAAA8zMzADAwP8Af39/AAAAAAAAAAAAAAAAAAAAAAAAAAAAIQAAABgAAAAUAAAAAAAAAAAAAAAASwAAMCoAABAAAAAmAAAACAAAAIGGAAB/AAAA"/>
              </a:ext>
            </a:extLst>
          </p:cNvSpPr>
          <p:nvPr>
            <p:ph type="pic" sz="quarter" idx="13"/>
          </p:nvPr>
        </p:nvSpPr>
        <p:spPr>
          <a:xfrm flipH="1">
            <a:off x="0" y="0"/>
            <a:ext cx="12192000" cy="6858000"/>
          </a:xfrm>
          <a:solidFill>
            <a:srgbClr val="DAF1F3"/>
          </a:solidFill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indent="0" algn="ctr">
              <a:buNone/>
              <a:defRPr lang="ru-RU" cap="none">
                <a:solidFill>
                  <a:schemeClr val="tx1"/>
                </a:solidFill>
              </a:defRPr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r>
              <a:t>Щелкните, чтобы добавить фотографию</a:t>
            </a:r>
          </a:p>
        </p:txBody>
      </p:sp>
      <p:sp>
        <p:nvSpPr>
          <p:cNvPr id="3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ggAAPYFAABeQgAABwwAABAAAAAmAAAACAAAAAGgAAAAAAAA"/>
              </a:ext>
            </a:extLst>
          </p:cNvSpPr>
          <p:nvPr>
            <p:ph type="title"/>
          </p:nvPr>
        </p:nvSpPr>
        <p:spPr>
          <a:xfrm>
            <a:off x="1403350" y="969010"/>
            <a:ext cx="9385300" cy="986155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ru-RU" sz="5400" cap="all"/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r>
              <a:t>Заголовок слайда</a:t>
            </a:r>
          </a:p>
        </p:txBody>
      </p:sp>
      <p:sp>
        <p:nvSpPr>
          <p:cNvPr id="4" name="Текст 1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hYAALYDAAAuNAAA9gUAABAAAAAmAAAACAAAAAGgAAAAAAAA"/>
              </a:ext>
            </a:extLst>
          </p:cNvSpPr>
          <p:nvPr>
            <p:ph idx="15"/>
          </p:nvPr>
        </p:nvSpPr>
        <p:spPr>
          <a:xfrm>
            <a:off x="3709670" y="603250"/>
            <a:ext cx="4772660" cy="36576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 algn="ctr">
              <a:buNone/>
              <a:defRPr lang="ru-RU" sz="1800" b="1" cap="all" spc="3" baseline="0">
                <a:solidFill>
                  <a:schemeClr val="bg1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r>
              <a:t>Щелкните, чтобы добавить имя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Изображение с цитат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1AMAAH0EAACNKwAApCUAABAAAAAmAAAACAAAAAGAAAAAAAAA"/>
              </a:ext>
            </a:extLst>
          </p:cNvSpPr>
          <p:nvPr>
            <p:ph type="pic" sz="quarter" idx="13"/>
          </p:nvPr>
        </p:nvSpPr>
        <p:spPr>
          <a:xfrm>
            <a:off x="622300" y="729615"/>
            <a:ext cx="6457315" cy="5389245"/>
          </a:xfrm>
        </p:spPr>
        <p:txBody>
          <a:bodyPr/>
          <a:lstStyle>
            <a:lvl1pPr marL="0" indent="0" algn="ctr">
              <a:buNone/>
              <a:defRPr lang="ru-RU" cap="none">
                <a:solidFill>
                  <a:schemeClr val="bg1"/>
                </a:solidFill>
              </a:defRPr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r>
              <a:t>Щелкните, чтобы добавить фотографию</a:t>
            </a:r>
          </a:p>
        </p:txBody>
      </p:sp>
      <p:sp>
        <p:nvSpPr>
          <p:cNvPr id="3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RgQAAGMEAACwAQAASAAAAAAAAAAAAAAAAAAAAAEAAABQAAAAAAAAAAAA4D8AAAAAAADgPwAAAAAAAOA/AAAAAAAA4D8AAAAAAADgPwAAAAAAAOA/AAAAAAAA4D8AAAAAAADgPwAAAAAAAOA/AAAAAAAA4D8CAAAAjAAAAAEAAAAAAAAA8vXYAP///wgI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8vXYAAAAAAEAAAAAAAAAAAAAAAAAAAAAAAAAAAAAAAAAAAAAAAAAAAAAAAJ/f38AAAAAA8zMzADAwP8Af39/AAAAAAAAAAAAAAAAAAAAAAAAAAAAIQAAABgAAAAUAAAAyScAAJQLAAAnSwAAfCMAABAAAAAmAAAACAAAAJ2gAAB/AAAA"/>
              </a:ext>
            </a:extLst>
          </p:cNvSpPr>
          <p:nvPr>
            <p:ph type="title"/>
          </p:nvPr>
        </p:nvSpPr>
        <p:spPr>
          <a:xfrm>
            <a:off x="6467475" y="1882140"/>
            <a:ext cx="5749290" cy="3886200"/>
          </a:xfrm>
          <a:solidFill>
            <a:srgbClr val="F2F5D8">
              <a:alpha val="92000"/>
            </a:srgbClr>
          </a:solidFill>
        </p:spPr>
        <p:txBody>
          <a:bodyPr vert="horz" wrap="square" lIns="694690" tIns="713105" rIns="274320" bIns="45720" numCol="1" spcCol="215900" anchor="t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lang="ru-RU" sz="2800" cap="all"/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r>
              <a:t>Заголовок слайда</a:t>
            </a:r>
          </a:p>
        </p:txBody>
      </p:sp>
      <p:sp>
        <p:nvSpPr>
          <p:cNvPr id="4" name="Текст 1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KCwAAG4eAACFSQAAriAAABAAAAAmAAAACAAAAAGgAAAAAAAA"/>
              </a:ext>
            </a:extLst>
          </p:cNvSpPr>
          <p:nvPr>
            <p:ph idx="15"/>
          </p:nvPr>
        </p:nvSpPr>
        <p:spPr>
          <a:xfrm>
            <a:off x="7178040" y="4946650"/>
            <a:ext cx="4773295" cy="36576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 algn="l">
              <a:buNone/>
              <a:defRPr lang="ru-RU" sz="1600" b="1" cap="all" spc="3" baseline="0">
                <a:solidFill>
                  <a:schemeClr val="accent4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r>
              <a:t>Щелкните, чтобы добавить имя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Изображение на половину страницы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1R4AAAAAAAAaSwAAPyoAABAAAAAmAAAACAAAAAGAAAAAAAAA"/>
              </a:ext>
            </a:extLst>
          </p:cNvSpPr>
          <p:nvPr>
            <p:ph type="pic" sz="quarter" idx="13"/>
          </p:nvPr>
        </p:nvSpPr>
        <p:spPr>
          <a:xfrm>
            <a:off x="5012055" y="0"/>
            <a:ext cx="7196455" cy="6867525"/>
          </a:xfrm>
        </p:spPr>
        <p:txBody>
          <a:bodyPr/>
          <a:lstStyle>
            <a:lvl1pPr marL="0" indent="0" algn="ctr">
              <a:buNone/>
              <a:defRPr lang="ru-RU" cap="none">
                <a:solidFill>
                  <a:schemeClr val="bg1"/>
                </a:solidFill>
              </a:defRPr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r>
              <a:t>Щелкните, чтобы добавить фотографию</a:t>
            </a:r>
          </a:p>
        </p:txBody>
      </p:sp>
      <p:sp>
        <p:nvSpPr>
          <p:cNvPr id="3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EAUAAPADAACwAQAASAAAAAAAAAAAAAAAAAAAAAEAAABQAAAAAAAAAAAA4D8AAAAAAADgPwAAAAAAAOA/AAAAAAAA4D8AAAAAAADgPwAAAAAAAOA/AAAAAAAA4D8AAAAAAADgPwAAAAAAAOA/AAAAAAAA4D8CAAAAjAAAAAEAAAAAAAAAwu/8AP///wgV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wu/8AAAAAAEAAAAAAAAAAAAAAAAAAAAAAAAAAAAAAAAAAAAAAAAAAAAAAAJ/f38AAAAAA8zMzADAwP8Af39/AAAAAAAAAAAAAAAAAAAAAAAAAAAAIQAAABgAAAAUAAAAAAAAAP0HAAD0JAAAhiEAABAAAAAmAAAACAAAAJ2gAAB/AAAA"/>
              </a:ext>
            </a:extLst>
          </p:cNvSpPr>
          <p:nvPr>
            <p:ph type="title"/>
          </p:nvPr>
        </p:nvSpPr>
        <p:spPr>
          <a:xfrm>
            <a:off x="0" y="1298575"/>
            <a:ext cx="6007100" cy="4150995"/>
          </a:xfrm>
          <a:solidFill>
            <a:srgbClr val="C2EFFC">
              <a:alpha val="79000"/>
            </a:srgbClr>
          </a:solidFill>
        </p:spPr>
        <p:txBody>
          <a:bodyPr vert="horz" wrap="square" lIns="822960" tIns="640080" rIns="274320" bIns="45720" numCol="1" spcCol="215900" anchor="t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lang="ru-RU" sz="2800" cap="all"/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r>
              <a:t>Заголовок слайда</a:t>
            </a:r>
          </a:p>
        </p:txBody>
      </p:sp>
      <p:sp>
        <p:nvSpPr>
          <p:cNvPr id="4" name="Текст 1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gAQAAAYdAADdIQAARh8AABAAAAAmAAAACAAAAAGgAAAAAAAA"/>
              </a:ext>
            </a:extLst>
          </p:cNvSpPr>
          <p:nvPr>
            <p:ph idx="15"/>
          </p:nvPr>
        </p:nvSpPr>
        <p:spPr>
          <a:xfrm>
            <a:off x="731520" y="4718050"/>
            <a:ext cx="4773295" cy="36576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 algn="l">
              <a:buNone/>
              <a:defRPr lang="ru-RU" sz="1600" b="1" cap="all" spc="3" baseline="0">
                <a:solidFill>
                  <a:schemeClr val="accent4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r>
              <a:t>Щелкните, чтобы добавить имя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Изображение на всю страницу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AAAAAAAAAAASwAAMCoAABAAAAAmAAAACAAAAIGAAAAAAAAA"/>
              </a:ext>
            </a:extLst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indent="0" algn="ctr">
              <a:buNone/>
              <a:defRPr lang="ru-RU" cap="none">
                <a:solidFill>
                  <a:schemeClr val="tx1"/>
                </a:solidFill>
              </a:defRPr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r>
              <a:t>Щелкните, чтобы добавить фотографию</a:t>
            </a:r>
          </a:p>
        </p:txBody>
      </p:sp>
      <p:sp>
        <p:nvSpPr>
          <p:cNvPr id="3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/gMAAJ0EAACwAQAASAAAAAAAAAAAAAAAAAAAAAEAAABQAAAAAAAAAAAA4D8AAAAAAADgPwAAAAAAAOA/AAAAAAAA4D8AAAAAAADgPwAAAAAAAOA/AAAAAAAA4D8AAAAAAADgPwAAAAAAAOA/AAAAAAAA4D8CAAAAjAAAAAEAAAAAAAAA8vXYAP///wgL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8vXYAAAAAAEAAAAAAAAAAAAAAAAAAAAAAAAAAAAAAAAAAAAAAAAAAAAAAAJ/f38AAAAAA8zMzADAwP8Af39/AAAAAAAAAAAAAAAAAAAAAAAAAAAAIQAAABgAAAAUAAAAaCgAAFIDAAAASwAA0xUAABAAAAAmAAAACAAAAL2gAAB/AAAA"/>
              </a:ext>
            </a:extLst>
          </p:cNvSpPr>
          <p:nvPr>
            <p:ph type="title"/>
          </p:nvPr>
        </p:nvSpPr>
        <p:spPr>
          <a:xfrm>
            <a:off x="6568440" y="539750"/>
            <a:ext cx="5623560" cy="3007995"/>
          </a:xfrm>
          <a:solidFill>
            <a:srgbClr val="F2F5D8">
              <a:alpha val="89000"/>
            </a:srgbClr>
          </a:solidFill>
        </p:spPr>
        <p:txBody>
          <a:bodyPr vert="horz" wrap="square" lIns="648970" tIns="749935" rIns="274320" bIns="45720" numCol="1" spcCol="215900" anchor="t">
            <a:prstTxWarp prst="textNoShape">
              <a:avLst/>
            </a:prstTxWarp>
          </a:bodyPr>
          <a:lstStyle>
            <a:lvl1pPr>
              <a:defRPr lang="ru-RU" sz="2800" cap="all"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 marL="0" indent="0">
              <a:spcBef>
                <a:spcPts val="0"/>
              </a:spcBef>
              <a:defRPr lang="ru-RU"/>
            </a:pPr>
            <a:r>
              <a:t>Заголовок слайда</a:t>
            </a:r>
          </a:p>
        </p:txBody>
      </p:sp>
      <p:sp>
        <p:nvSpPr>
          <p:cNvPr id="4" name="Текст 1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ywAAFMRAABoSQAAkxMAABAAAAAmAAAACAAAAAGgAAAAAAAA"/>
              </a:ext>
            </a:extLst>
          </p:cNvSpPr>
          <p:nvPr>
            <p:ph idx="15"/>
          </p:nvPr>
        </p:nvSpPr>
        <p:spPr>
          <a:xfrm>
            <a:off x="7159625" y="2816225"/>
            <a:ext cx="4773295" cy="36576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 algn="l">
              <a:buNone/>
              <a:defRPr lang="ru-RU" sz="1600" b="1" cap="all" spc="3" baseline="0">
                <a:solidFill>
                  <a:srgbClr val="044459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r>
              <a:t>Щелкните, чтобы добавить имя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Изображение с цитат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HiAAAH0EAADXRwAApCUAABAAAAAmAAAACAAAAAGAAAAAAAAA"/>
              </a:ext>
            </a:extLst>
          </p:cNvSpPr>
          <p:nvPr>
            <p:ph type="pic" sz="quarter" idx="13"/>
          </p:nvPr>
        </p:nvSpPr>
        <p:spPr>
          <a:xfrm>
            <a:off x="5220970" y="729615"/>
            <a:ext cx="6457315" cy="5389245"/>
          </a:xfrm>
        </p:spPr>
        <p:txBody>
          <a:bodyPr/>
          <a:lstStyle>
            <a:lvl1pPr marL="0" indent="0" algn="ctr">
              <a:buNone/>
              <a:defRPr lang="ru-RU" cap="none">
                <a:solidFill>
                  <a:schemeClr val="bg1"/>
                </a:solidFill>
              </a:defRPr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r>
              <a:t>Щелкните, чтобы добавить фотографию</a:t>
            </a:r>
          </a:p>
        </p:txBody>
      </p:sp>
      <p:sp>
        <p:nvSpPr>
          <p:cNvPr id="3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RgQAAGMEAACwAQAASAAAAAAAAAAAAAAAAAAAAAEAAABQAAAAAAAAAAAA4D8AAAAAAADgPwAAAAAAAOA/AAAAAAAA4D8AAAAAAADgPwAAAAAAAOA/AAAAAAAA4D8AAAAAAADgPwAAAAAAAOA/AAAAAAAA4D8CAAAAjAAAAAEAAAAAAAAABERZAP///wgI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BERZAAAAAAEAAAAAAAAAAAAAAAAAAAAAAAAAAAAAAAAAAAAAAAAAAAAAAAJ/f38AAAAAA8zMzADAwP8Af39/AAAAAAAAAAAAAAAAAAAAAAAAAAAAIQAAABgAAAAUAAAAAAAAALgIAABeIwAAAiAAABAAAAAmAAAACAAAAJ2gAAB/AAAA"/>
              </a:ext>
            </a:extLst>
          </p:cNvSpPr>
          <p:nvPr>
            <p:ph type="title"/>
          </p:nvPr>
        </p:nvSpPr>
        <p:spPr>
          <a:xfrm>
            <a:off x="0" y="1417320"/>
            <a:ext cx="5749290" cy="3785870"/>
          </a:xfrm>
          <a:solidFill>
            <a:srgbClr val="044459">
              <a:alpha val="92000"/>
            </a:srgbClr>
          </a:solidFill>
        </p:spPr>
        <p:txBody>
          <a:bodyPr vert="horz" wrap="square" lIns="694690" tIns="713105" rIns="274320" bIns="45720" numCol="1" spcCol="215900" anchor="t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lang="ru-RU" sz="2800" cap="all"/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r>
              <a:t>Заголовок слайда</a:t>
            </a:r>
          </a:p>
        </p:txBody>
      </p:sp>
      <p:sp>
        <p:nvSpPr>
          <p:cNvPr id="4" name="Текст 1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QMAAFocAAAiIQAAmh4AABAAAAAmAAAACAAAAAGgAAAAAAAA"/>
              </a:ext>
            </a:extLst>
          </p:cNvSpPr>
          <p:nvPr>
            <p:ph idx="15"/>
          </p:nvPr>
        </p:nvSpPr>
        <p:spPr>
          <a:xfrm>
            <a:off x="612775" y="4608830"/>
            <a:ext cx="4773295" cy="36576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 algn="l">
              <a:buNone/>
              <a:defRPr lang="ru-RU" sz="1600" b="1" cap="all" spc="3" baseline="0">
                <a:solidFill>
                  <a:schemeClr val="bg1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r>
              <a:t>Щелкните, чтобы добавить имя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Большое изображение с темным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EAAAAAAAAA2vHz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2vHzAAAAAAEAAAAAAAAAAAAAAAAAAAAAAAAAAAAAAAAAAAAAAAAAAAAAAAJ/f38AAAAAA8zMzADAwP8Af39/AAAAAAAAAAAAAAAAAAAAAAAAAAAAIQAAABgAAAAUAAAAAAAAAAAAAAAASwAAMCoAABAAAAAmAAAACAAAAIGGAAB/AAAA"/>
              </a:ext>
            </a:extLst>
          </p:cNvSpPr>
          <p:nvPr>
            <p:ph type="pic" sz="quarter" idx="13"/>
          </p:nvPr>
        </p:nvSpPr>
        <p:spPr>
          <a:xfrm flipH="1">
            <a:off x="0" y="0"/>
            <a:ext cx="12192000" cy="6858000"/>
          </a:xfrm>
          <a:solidFill>
            <a:srgbClr val="DAF1F3"/>
          </a:solidFill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indent="0" algn="ctr">
              <a:buNone/>
              <a:defRPr lang="ru-RU" cap="none">
                <a:solidFill>
                  <a:schemeClr val="tx1"/>
                </a:solidFill>
              </a:defRPr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r>
              <a:t>Щелкните, чтобы добавить фотографию</a:t>
            </a:r>
          </a:p>
        </p:txBody>
      </p:sp>
      <p:sp>
        <p:nvSpPr>
          <p:cNvPr id="3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D4EMg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ggAAO0CAABeQgAA/QgAABAAAAAmAAAACAAAAAGgAAAAAAAA"/>
              </a:ext>
            </a:extLst>
          </p:cNvSpPr>
          <p:nvPr>
            <p:ph type="title"/>
          </p:nvPr>
        </p:nvSpPr>
        <p:spPr>
          <a:xfrm>
            <a:off x="1403350" y="475615"/>
            <a:ext cx="9385300" cy="98552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ru-RU" sz="5400" cap="all"/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r>
              <a:t>Заголовок слайда</a:t>
            </a:r>
          </a:p>
        </p:txBody>
      </p:sp>
      <p:sp>
        <p:nvSpPr>
          <p:cNvPr id="4" name="Текст 1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hYAAOAHAAAuNAAAIAoAABAAAAAmAAAACAAAAAGgAAAAAAAA"/>
              </a:ext>
            </a:extLst>
          </p:cNvSpPr>
          <p:nvPr>
            <p:ph idx="15"/>
          </p:nvPr>
        </p:nvSpPr>
        <p:spPr>
          <a:xfrm>
            <a:off x="3709670" y="1280160"/>
            <a:ext cx="4772660" cy="36576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 algn="ctr">
              <a:buNone/>
              <a:defRPr lang="ru-RU" sz="1800" b="1" cap="all" spc="3" baseline="0">
                <a:solidFill>
                  <a:srgbClr val="044459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r>
              <a:t>Щелкните, чтобы добавить имя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hAM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8CAADYRQAAZwoAABAAAAAmAAAACAAAAL+vAAAAAAAA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DsLAADYRQAAACYAABAAAAAmAAAACAAAAD+vAAAAAAAA"/>
              </a:ext>
            </a:extLst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Щелкните, чтобы изменить стили текста образца слайда</a:t>
            </a:r>
          </a:p>
          <a:p>
            <a:pPr lvl="1">
              <a:defRPr lang="ru-RU"/>
            </a:pPr>
            <a:r>
              <a:t>Second level</a:t>
            </a:r>
          </a:p>
          <a:p>
            <a:pPr lvl="2">
              <a:defRPr lang="ru-RU"/>
            </a:pPr>
            <a:r>
              <a:t>Third level</a:t>
            </a:r>
          </a:p>
          <a:p>
            <a:pPr lvl="3">
              <a:defRPr lang="ru-RU"/>
            </a:pPr>
            <a:r>
              <a:t>Fourth level</a:t>
            </a:r>
          </a:p>
          <a:p>
            <a:pPr lvl="4">
              <a:defRPr lang="ru-RU"/>
            </a:pPr>
            <a:r>
              <a:t>Fifth level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BonAAAIFgAAWSkAABAAAAAmAAAACAAAAL+PAAAAAAAA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ru-RU" sz="1000" cap="all" spc="3" baseline="0">
                <a:solidFill>
                  <a:srgbClr val="F2F2F2"/>
                </a:solidFill>
                <a:latin typeface="Posterama" charset="0"/>
                <a:ea typeface="Calibri" pitchFamily="2" charset="-52"/>
                <a:cs typeface="Calibri" pitchFamily="2" charset="-52"/>
              </a:defRPr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r>
              <a:t>06.08.20ГГ</a:t>
            </a:r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L+PAAAAAAAA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ru-RU" sz="1000" cap="all" spc="3" baseline="0">
                <a:solidFill>
                  <a:srgbClr val="F2F2F2"/>
                </a:solidFill>
                <a:latin typeface="Posterama" charset="0"/>
                <a:ea typeface="Calibri" pitchFamily="2" charset="-52"/>
                <a:cs typeface="Calibri" pitchFamily="2" charset="-52"/>
              </a:defRPr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r>
              <a:t>НАБОР СЛАЙДОВ ДЛЯ ПРЕЗЕНТАЦИИ</a:t>
            </a: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L+PAAAAAAAA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ru-RU" sz="1000" cap="all" spc="3" baseline="0">
                <a:solidFill>
                  <a:srgbClr val="F2F2F2"/>
                </a:solidFill>
                <a:latin typeface="Posterama" charset="0"/>
                <a:ea typeface="Calibri" pitchFamily="2" charset="-52"/>
                <a:cs typeface="Calibri" pitchFamily="2" charset="-52"/>
              </a:defRPr>
            </a:lvl1pPr>
            <a:lvl2pPr>
              <a:defRPr lang="ru-RU" cap="none"/>
            </a:lvl2pPr>
            <a:lvl3pPr>
              <a:defRPr lang="ru-RU" cap="none"/>
            </a:lvl3pPr>
            <a:lvl4pPr>
              <a:defRPr lang="ru-RU" cap="none"/>
            </a:lvl4pPr>
            <a:lvl5pPr>
              <a:defRPr lang="ru-RU" cap="none"/>
            </a:lvl5pPr>
            <a:lvl6pPr>
              <a:defRPr lang="ru-RU" cap="none"/>
            </a:lvl6pPr>
            <a:lvl7pPr>
              <a:defRPr lang="ru-RU" cap="none"/>
            </a:lvl7pPr>
            <a:lvl8pPr>
              <a:defRPr lang="ru-RU" cap="none"/>
            </a:lvl8pPr>
            <a:lvl9pPr>
              <a:defRPr lang="ru-RU" cap="none"/>
            </a:lvl9pPr>
          </a:lstStyle>
          <a:p>
            <a:pPr>
              <a:defRPr lang="ru-RU"/>
            </a:pPr>
            <a:fld id="{3FD293E8-A6D2-8765-9C6A-5030DD246A05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6" r:id="rId4"/>
    <p:sldLayoutId id="2147483669" r:id="rId5"/>
    <p:sldLayoutId id="2147483671" r:id="rId6"/>
    <p:sldLayoutId id="2147483672" r:id="rId7"/>
  </p:sldLayoutIdLst>
  <p:hf hdr="0" dt="0"/>
  <p:txStyles>
    <p:titleStyle>
      <a:lvl1pPr marL="0" marR="0" indent="0" algn="l" defTabSz="914400">
        <a:lnSpc>
          <a:spcPct val="80000"/>
        </a:lnSpc>
        <a:spcBef>
          <a:spcPts val="0"/>
        </a:spcBef>
        <a:spcAft>
          <a:spcPts val="0"/>
        </a:spcAft>
        <a:buNone/>
        <a:tabLst/>
        <a:defRPr lang="ru-RU" sz="4400" b="1" i="0" u="none" strike="noStrike" kern="1" cap="all" spc="13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685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4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1143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0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600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20574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5146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971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429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886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cap="none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ly.com/5fb7b6970892be0d1e1653a0/horizontal-infographic-review-i-i-shishkin-utro-v-sosnovom-les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EAAAAAAAAA+OOcAP///wgAAAAAAAAAAAAAAAAAAAAAAAAAAAAAAAAAAAAAZAAAAAEAAABAAAAAAAAAAAAAAAAAAAAAAAAAAAAAAAAAAAAAAAAAAAAAAAAAAAAAAAAAAAAAAAAAAAAAAAAAAAAAAAAAAAAAAAAAAAAAAAAAAAAAAAAAAAAAAAAAAAAAFAAAADwAAAABAAAAAAAAAD51KgA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FBJNA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+OOcAP///wEAAAAAAAAAAAAAAAAAAAAAAAAAAAAAAAAAAAAAAAAAAD51KgB/f38A497RA8zMzADAwP8Af39/AAAAAAAAAAAAAAAAAAAAAAAAAAAAIQAAABgAAAAUAAAAAAAAAAAAAAC4BAAATSwAAAAAAAAmAAAACAAAAP//////////"/>
              </a:ext>
            </a:extLst>
          </p:cNvSpPr>
          <p:nvPr/>
        </p:nvSpPr>
        <p:spPr>
          <a:xfrm>
            <a:off x="0" y="0"/>
            <a:ext cx="767080" cy="7201535"/>
          </a:xfrm>
          <a:prstGeom prst="rect">
            <a:avLst/>
          </a:prstGeom>
          <a:solidFill>
            <a:srgbClr val="F8E39C"/>
          </a:solidFill>
          <a:ln w="12700" cap="flat" cmpd="sng" algn="ctr">
            <a:solidFill>
              <a:srgbClr val="3E752A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VJ45Bf///wEAAAAAAAAAAAAAAAAAAAAAAAAAAAAAAAAAAAAAAAAAAAAAAAJ/f38A497RA8zMzADAwP8Af39/AAAAAAAAAAAAAAAAAAAAAAAAAAAAIQAAABgAAAAUAAAAowYAACIGAAC6OgAAcCMAABAAAAAmAAAACAAAAAGgAAAAAAAA"/>
              </a:ext>
            </a:extLst>
          </p:cNvSpPr>
          <p:nvPr>
            <p:ph type="body" idx="16"/>
          </p:nvPr>
        </p:nvSpPr>
        <p:spPr>
          <a:xfrm>
            <a:off x="1078865" y="996950"/>
            <a:ext cx="8467725" cy="476377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endParaR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8+pNZxMAAAAlAAAAEQAAAC8B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SeOQX///8BAAAAAAAAAAAAAAAAAAAAAAAAAAAAAAAAAAAAAAAAAAAAAAACf39/AOPe0QPMzMwAwMD/AH9/fwAAAAAAAAAAAAAAAAD///8AAAAAACEAAAAYAAAAFAAAAF8EAAABAAAAciwAAEws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10565" y="635"/>
            <a:ext cx="6514465" cy="72002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Заголовок 2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bgMAAEMDAACQAAAASAAAAAAAAAAAAAAAAAAAAAEAAABQAAAAAAAAAAAA4D8AAAAAAADgPwAAAAAAAOA/AAAAAAAA4D8AAAAAAADgPwAAAAAAAOA/AAAAAAAA4D8AAAAAAADgPwAAAAAAAOA/AAAAAAAA4D8CAAAAjAAAAAEAAAAAAAAAAH8AAP///wgV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Hy+Dw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H8AAP///wEAAAAAAAAAAAAAAAAAAAAAAAAAAAAAAAAAAAAAAAAAAAAAAAJ/f38A497RA8zMzADAwP8Af39/AAAAAAAAAAAAAAAAAAAAAAAAAAAAIQAAABgAAAAUAAAACSYAAOARAAAASwAApCIAABAAAAAmAAAACAAAAAEAAAB/AAAA"/>
              </a:ext>
            </a:extLst>
          </p:cNvSpPr>
          <p:nvPr>
            <p:ph type="title"/>
          </p:nvPr>
        </p:nvSpPr>
        <p:spPr>
          <a:xfrm>
            <a:off x="6182995" y="2905760"/>
            <a:ext cx="6009005" cy="2725420"/>
          </a:xfrm>
          <a:solidFill>
            <a:srgbClr val="007F00">
              <a:alpha val="79000"/>
            </a:srgbClr>
          </a:solidFill>
        </p:spPr>
        <p:txBody>
          <a:bodyPr/>
          <a:lstStyle/>
          <a:p>
            <a:pPr algn="ctr">
              <a:defRPr lang="ru-RU"/>
            </a:pPr>
            <a:r>
              <a:rPr lang="ru-RU" sz="4000" cap="all"/>
              <a:t>Тема:</a:t>
            </a:r>
          </a:p>
        </p:txBody>
      </p:sp>
      <p:sp>
        <p:nvSpPr>
          <p:cNvPr id="6" name="ТекстСлайда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VJ45Bf///wEAAAAAAAAAAAAAAAAAAAAAAAAAAAAAAAAAAAAAAAAAAAAAAAJ/f38A497RA8zMzADAwP8Af39/AAAAAAAAAAAAAAAAAAAAAAAAAAAAIQAAABgAAAAUAAAAbysAANgXAAC8SQAA7hkAABAAAAAmAAAACAAAAAEAAAAAAAAA"/>
              </a:ext>
            </a:extLst>
          </p:cNvSpPr>
          <p:nvPr>
            <p:ph type="body" idx="15"/>
          </p:nvPr>
        </p:nvSpPr>
        <p:spPr>
          <a:xfrm>
            <a:off x="7060565" y="3876040"/>
            <a:ext cx="4925695" cy="339090"/>
          </a:xfrm>
        </p:spPr>
        <p:txBody>
          <a:bodyPr/>
          <a:lstStyle/>
          <a:p>
            <a:pPr algn="ctr">
              <a:defRPr lang="ru-RU"/>
            </a:pPr>
            <a:r>
              <a:rPr lang="ru-RU" sz="2400" cap="all" dirty="0"/>
              <a:t>Приемы визуализации на уроках изобразительного </a:t>
            </a:r>
            <a:r>
              <a:rPr lang="ru-RU" sz="2400" cap="all" dirty="0" smtClean="0"/>
              <a:t>искусства</a:t>
            </a:r>
            <a:endParaRPr lang="ru-RU" sz="2400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EAAAAAAAAA+OOcAH25oQAAAAAAAAAAAAAAAAAAAAAAAAAAAAAAAAAAAAAAZAAAAAEAAABAAAAAAAAAAGQAAAAOAQAAAAAAAAEAAAAyAAAAkcGuAAAAAAAAAAAAAAAAAAAAAAAAAAAAAAAAAAAAAAAAAAAAAAAAAAAAAAAAAAAAAAAAAAAAAAAAAAAAFAAAADwAAAABAAAAAAAAAAKWd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+OOcAH25oQCRwa4AAAAAAAAAAAAAAAAAAAAAAAAAAAAAAAAAAAAAAAKWdgoAAAACAAAAAgAAAADAwP8Af39/AAAAAAAAAAAAAAAAAAAAAAAAAAAAIQAAABgAAAAUAAAAAQAAAAEAAAABSwAAMSoAABAAAAAmAAAACAAAAP//////////"/>
              </a:ext>
            </a:extLst>
          </p:cNvSpPr>
          <p:nvPr/>
        </p:nvSpPr>
        <p:spPr>
          <a:xfrm>
            <a:off x="635" y="635"/>
            <a:ext cx="12192000" cy="6858000"/>
          </a:xfrm>
          <a:prstGeom prst="rect">
            <a:avLst/>
          </a:prstGeom>
          <a:solidFill>
            <a:srgbClr val="F8E39C"/>
          </a:solidFill>
          <a:ln w="6350" cap="flat" cmpd="sng" algn="ctr">
            <a:solidFill>
              <a:schemeClr val="accent4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3" name="Изображение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8+pNZxMAAAAlAAAAEQAAAC8B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SeOQX///8BAAAAAAAAAAAAAAAAAAAAAAAAAAAAAAAAAAAAAAAAAAAAAAACf39/AOPe0QPMzMwAwMD/AH9/fwAAAAAAAAAAAAAAAAD///8AAAAAACEAAAAYAAAAFAAAAOIWAADuAAAAjzIAACso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719830" y="151130"/>
            <a:ext cx="4498975" cy="63785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Изображение2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8+pNZxMAAAAlAAAAEQAAAC8B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SeOQX///8BAAAAAAAAAAAAAAAAAAAAAAAAAAAAAAAAAAAAAAAAAAAAAAACf39/AOPe0QPMzMwAwMD/AH9/fwAAAAAAAAAAAAAAAAD///8AAAAAACEAAAAYAAAAFAAAAJAxAAAOBAAAD0kAAJcpAAAA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8056880" y="659130"/>
            <a:ext cx="3819525" cy="610171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Прямоугольник 1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EAAAAAAAAAAH8AAH25oQAAAAAAAAAAAAAAAAAAAAAAAAAAAAAAAAAAAAAAZAAAAAEAAABAAAAAAAAAAGQAAAAOAQAAAAAAAAEAAAAyAAAAkcGuAAAAAAAAAAAAAAAAAAAAAAAAAAAAAAAAAAAAAAAAAAAAAAAAAAAAAAAAAAAAAAAAAAAAAAAAAAAAFAAAADwAAAABAAAAAAAAAAKWd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H8AAH25oQCRwa4AAAAAAAAAAAAAAAAAAAAAAAAAAAAAAAAAAAAAAAKWdgoAAAACAAAAAgAAAADAwP8Af39/AAAAAAAAAAAAAAAAAAAAAAAAAAAAIQAAABgAAAAUAAAAAAAAAIcPAAAhGAAA3B4AABAAAAAmAAAACAAAAP//////////"/>
              </a:ext>
            </a:extLst>
          </p:cNvSpPr>
          <p:nvPr/>
        </p:nvSpPr>
        <p:spPr>
          <a:xfrm>
            <a:off x="0" y="2524125"/>
            <a:ext cx="3922395" cy="2492375"/>
          </a:xfrm>
          <a:prstGeom prst="rect">
            <a:avLst/>
          </a:prstGeom>
          <a:solidFill>
            <a:srgbClr val="007F00"/>
          </a:solidFill>
          <a:ln w="6350" cap="flat" cmpd="sng" algn="ctr">
            <a:solidFill>
              <a:schemeClr val="accent4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" name="Текст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Frkq0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VJ45Bf///wEAAAAAAAAAAAAAAAAAAAAAAAAAAAAAAAAAAAAAAAAAAAAAAAJ/f38A497RA8zMzADAwP8Af39/AAAAAAAAAAAAAAAAAAAAAAAAAAAAIQAAABgAAAAUAAAAFAEAAOkSAACpFQAAHhsAAAAAAAAmAAAACAAAAAEAAAAAAAAA"/>
              </a:ext>
            </a:extLst>
          </p:cNvSpPr>
          <p:nvPr>
            <p:ph type="body" idx="15"/>
          </p:nvPr>
        </p:nvSpPr>
        <p:spPr>
          <a:xfrm>
            <a:off x="175260" y="3074035"/>
            <a:ext cx="3345815" cy="1334135"/>
          </a:xfrm>
        </p:spPr>
        <p:txBody>
          <a:bodyPr/>
          <a:lstStyle/>
          <a:p>
            <a:pPr>
              <a:defRPr lang="ru-RU" cap="all">
                <a:solidFill>
                  <a:srgbClr val="FFFFFF"/>
                </a:solidFill>
              </a:defRPr>
            </a:pPr>
            <a:r>
              <a:rPr dirty="0"/>
              <a:t>Памятки для изучения </a:t>
            </a:r>
            <a:r>
              <a:rPr dirty="0" err="1"/>
              <a:t>стилий</a:t>
            </a:r>
            <a:r>
              <a:rPr dirty="0"/>
              <a:t> и периодов искусства</a:t>
            </a:r>
          </a:p>
          <a:p>
            <a:pPr>
              <a:defRPr lang="ru-RU" cap="all">
                <a:solidFill>
                  <a:srgbClr val="FFFFFF"/>
                </a:solidFill>
              </a:defRPr>
            </a:pPr>
            <a:r>
              <a:rPr dirty="0"/>
              <a:t>(просты и яркие схемы </a:t>
            </a:r>
            <a:r>
              <a:rPr dirty="0" err="1"/>
              <a:t>обяснения</a:t>
            </a:r>
            <a:r>
              <a:rPr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EAAAAAAAAAAH8AAH25oQAAAAAAAAAAAAAAAAAAAAAAAAAAAAAAAAAAAAAAZAAAAAEAAABAAAAAAAAAAGQAAAAOAQAAAAAAAAEAAAAyAAAAkcGuAAAAAAAAAAAAAAAAAAAAAAAAAAAAAAAAAAAAAAAAAAAAAAAAAAAAAAAAAAAAAAAAAAAAAAAAAAAAFAAAADwAAAABAAAAAAAAAAKWd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OEVss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H8AAH25oQCRwa4AAAAAAAAAAAAAAAAAAAAAAAAAAAAAAAAAAAAAAAKWdgoAAAACAAAAAgAAAADAwP8Af39/AAAAAAAAAAAAAAAAAAAAAAAAAAAAIQAAABgAAAAUAAAAAQAAAAEAAAABSwAA+SQAABAAAAAmAAAACAAAAP//////////"/>
              </a:ext>
            </a:extLst>
          </p:cNvSpPr>
          <p:nvPr/>
        </p:nvSpPr>
        <p:spPr>
          <a:xfrm>
            <a:off x="635" y="635"/>
            <a:ext cx="12192000" cy="6009640"/>
          </a:xfrm>
          <a:prstGeom prst="rect">
            <a:avLst/>
          </a:prstGeom>
          <a:solidFill>
            <a:srgbClr val="007F00"/>
          </a:solidFill>
          <a:ln w="6350" cap="flat" cmpd="sng" algn="ctr">
            <a:solidFill>
              <a:schemeClr val="accent4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3" name="Изображение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8+pNZxMAAAAlAAAAEQAAAC8B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SeOQX///8BAAAAAAAAAAAAAAAAAAAAAAAAAAAAAAAAAAAAAAAAAAAAAAACf39/AOPe0QPMzMwAwMD/AH9/fwAAAAAAAAAAAAAAAAD///8AAAAAACEAAAAYAAAAFAAAADsBAAC6CgAA7CcAANYn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1743710"/>
            <a:ext cx="6289675" cy="47320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Изображение2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8+pNZxMAAAAlAAAAEQAAAC8B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SeOQX///8BAAAAAAAAAAAAAAAAAAAAAAAAAAAAAAAAAAAAAAAAAAAAAAACf39/AOPe0QPMzMwAwMD/AH9/fwAAAAAAAAAAAAAAAAD///8AAAAAACEAAAAYAAAAFAAAAFclAAC9AQAAc0QAAIcYAAAA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6069965" y="282575"/>
            <a:ext cx="5057140" cy="37045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Прямоугольник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EAAAAAAAAA+OOcAH25oQAAAAAAAAAAAAAAAAAAAAAAAAAAAAAAAAAAAAAAZAAAAAEAAABAAAAAAAAAAGQAAAAOAQAAAAAAAAEAAAAyAAAAkcGuAAAAAAAAAAAAAAAAAAAAAAAAAAAAAAAAAAAAAAAAAAAAAAAAAAAAAAAAAAAAAAAAAAAAAAAAAAAAFAAAADwAAAABAAAAAAAAAAKWd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+OOcAH25oQCRwa4AAAAAAAAAAAAAAAAAAAAAAAAAAAAAAAAAAAAAAAKWdgoAAAACAAAAAgAAAADAwP8Af39/AAAAAAAAAAAAAAAAAAAAAAAAAAAAIQAAABgAAAAUAAAAQzQAAOkXAAAASwAA4iYAABAAAAAmAAAACAAAAP//////////"/>
              </a:ext>
            </a:extLst>
          </p:cNvSpPr>
          <p:nvPr/>
        </p:nvSpPr>
        <p:spPr>
          <a:xfrm>
            <a:off x="8495665" y="3886835"/>
            <a:ext cx="3696335" cy="2433955"/>
          </a:xfrm>
          <a:prstGeom prst="rect">
            <a:avLst/>
          </a:prstGeom>
          <a:solidFill>
            <a:srgbClr val="F8E39C"/>
          </a:solidFill>
          <a:ln w="6350" cap="flat" cmpd="sng" algn="ctr">
            <a:solidFill>
              <a:schemeClr val="accent4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" name="Текст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Ebqh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VJ45Bf///wEAAAAAAAAAAAAAAAAAAAAAAAAAAAAAAAAAAAAAAAAAAAAAAAJ/f38A497RA8zMzADAwP8Af39/AAAAAAAAAAAAAAAAAAAAAAAAAAAAIQAAABgAAAAUAAAAkTUAAGcaAAAmSgAAnSIAAAAAAAAmAAAACAAAAAEAAAAAAAAA"/>
              </a:ext>
            </a:extLst>
          </p:cNvSpPr>
          <p:nvPr>
            <p:ph type="body" idx="15"/>
          </p:nvPr>
        </p:nvSpPr>
        <p:spPr>
          <a:xfrm>
            <a:off x="8707755" y="4291965"/>
            <a:ext cx="3345815" cy="1334770"/>
          </a:xfrm>
        </p:spPr>
        <p:txBody>
          <a:bodyPr/>
          <a:lstStyle/>
          <a:p>
            <a:pPr>
              <a:defRPr lang="ru-RU" cap="all">
                <a:solidFill>
                  <a:schemeClr val="tx1"/>
                </a:solidFill>
              </a:defRPr>
            </a:pPr>
            <a:r>
              <a:t>использование интерактивной платформы Xmaind для создания наглядного материала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EAAAAAAAAA+OOcAH25oQAAAAAAAAAAAAAAAAAAAAAAAAAAAAAAAAAAAAAAZAAAAAEAAABAAAAAAAAAAGQAAAAOAQAAAAAAAAEAAAAyAAAAkcGuAAAAAAAAAAAAAAAAAAAAAAAAAAAAAAAAAAAAAAAAAAAAAAAAAAAAAAAAAAAAAAAAAAAAAAAAAAAAFAAAADwAAAABAAAAAAAAAAKWd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MtfD3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+OOcAH25oQCRwa4AAAAAAAAAAAAAAAAAAAAAAAAAAAAAAAAAAAAAAAKWdgoAAAACAAAAAgAAAADAwP8Af39/AAAAAAAAAAAAAAAAAAAAAAAAAAAAIQAAABgAAAAUAAAAAAAAAIcPAAAPGgAA+yAAABAAAAAmAAAACAAAAP//////////"/>
              </a:ext>
            </a:extLst>
          </p:cNvSpPr>
          <p:nvPr/>
        </p:nvSpPr>
        <p:spPr>
          <a:xfrm>
            <a:off x="8188035" y="0"/>
            <a:ext cx="4003965" cy="6858000"/>
          </a:xfrm>
          <a:prstGeom prst="rect">
            <a:avLst/>
          </a:prstGeom>
          <a:solidFill>
            <a:srgbClr val="007F00"/>
          </a:solidFill>
          <a:ln w="6350" cap="flat" cmpd="sng" algn="ctr">
            <a:solidFill>
              <a:srgbClr val="E5DB9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38" y="0"/>
            <a:ext cx="5797143" cy="6947370"/>
          </a:xfrm>
          <a:prstGeom prst="rect">
            <a:avLst/>
          </a:prstGeom>
        </p:spPr>
      </p:pic>
      <p:sp>
        <p:nvSpPr>
          <p:cNvPr id="2" name="Прямоугольник 1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EAAAAAAAAA+OOcAH25oQAAAAAAAAAAAAAAAAAAAAAAAAAAAAAAAAAAAAAAZAAAAAEAAABAAAAAAAAAAGQAAAAOAQAAAAAAAAEAAAAyAAAAkcGuAAAAAAAAAAAAAAAAAAAAAAAAAAAAAAAAAAAAAAAAAAAAAAAAAAAAAAAAAAAAAAAAAAAAAAAAAAAAFAAAADwAAAABAAAAAAAAAAKWd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MtfD3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+OOcAH25oQCRwa4AAAAAAAAAAAAAAAAAAAAAAAAAAAAAAAAAAAAAAAKWdgoAAAACAAAAAgAAAADAwP8Af39/AAAAAAAAAAAAAAAAAAAAAAAAAAAAIQAAABgAAAAUAAAAAAAAAIcPAAAPGgAA+yAAABAAAAAmAAAACAAAAP//////////"/>
              </a:ext>
            </a:extLst>
          </p:cNvSpPr>
          <p:nvPr/>
        </p:nvSpPr>
        <p:spPr>
          <a:xfrm>
            <a:off x="0" y="466826"/>
            <a:ext cx="5265189" cy="3444038"/>
          </a:xfrm>
          <a:prstGeom prst="rect">
            <a:avLst/>
          </a:prstGeom>
          <a:solidFill>
            <a:srgbClr val="F8E39C"/>
          </a:solidFill>
          <a:ln w="6350" cap="flat" cmpd="sng" algn="ctr">
            <a:solidFill>
              <a:srgbClr val="E5DB9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" name="Текст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VJ45Bf///wEAAAAAAAAAAAAAAAAAAAAAAAAAAAAAAAAAAAAAAAAAAAAAAAJ/f38A497RA8zMzADAwP8Af39/AAAAAAAAAAAAAAAAAAAAAAAAAAAAIQAAABgAAAAUAAAAQwIAAIkRAADYFgAAvhkAAAAAAAAmAAAACAAAAAEAAAAAAAAA"/>
              </a:ext>
            </a:extLst>
          </p:cNvSpPr>
          <p:nvPr>
            <p:ph type="body" idx="15"/>
          </p:nvPr>
        </p:nvSpPr>
        <p:spPr>
          <a:xfrm>
            <a:off x="959686" y="854710"/>
            <a:ext cx="3345815" cy="1334135"/>
          </a:xfrm>
          <a:ln>
            <a:solidFill>
              <a:srgbClr val="E5DB90"/>
            </a:solidFill>
          </a:ln>
        </p:spPr>
        <p:txBody>
          <a:bodyPr/>
          <a:lstStyle/>
          <a:p>
            <a:pPr>
              <a:defRPr lang="ru-RU" cap="all">
                <a:solidFill>
                  <a:srgbClr val="007F00"/>
                </a:solidFill>
              </a:defRPr>
            </a:pPr>
            <a:r>
              <a:rPr dirty="0" smtClean="0"/>
              <a:t>Наглядный </a:t>
            </a:r>
            <a:r>
              <a:rPr dirty="0"/>
              <a:t>материал который используется на уроках изобразительного </a:t>
            </a:r>
            <a:r>
              <a:rPr dirty="0" smtClean="0"/>
              <a:t>искусства делится на 2 группы:</a:t>
            </a:r>
          </a:p>
          <a:p>
            <a:pPr>
              <a:defRPr lang="ru-RU" cap="all">
                <a:solidFill>
                  <a:srgbClr val="007F00"/>
                </a:solidFill>
              </a:defRPr>
            </a:pPr>
            <a:r>
              <a:rPr lang="ru-RU" dirty="0" smtClean="0">
                <a:solidFill>
                  <a:schemeClr val="tx1"/>
                </a:solidFill>
              </a:rPr>
              <a:t>- Натуральные</a:t>
            </a:r>
          </a:p>
          <a:p>
            <a:pPr>
              <a:defRPr lang="ru-RU" cap="all">
                <a:solidFill>
                  <a:srgbClr val="007F00"/>
                </a:solidFill>
              </a:defRPr>
            </a:pPr>
            <a:r>
              <a:rPr lang="ru-RU" dirty="0" smtClean="0">
                <a:solidFill>
                  <a:schemeClr val="tx1"/>
                </a:solidFill>
              </a:rPr>
              <a:t>- изобразительные</a:t>
            </a:r>
            <a:endParaRPr dirty="0">
              <a:solidFill>
                <a:schemeClr val="tx1"/>
              </a:solidFill>
            </a:endParaRPr>
          </a:p>
          <a:p>
            <a:pPr>
              <a:defRPr lang="ru-RU" sz="1600" cap="all">
                <a:solidFill>
                  <a:schemeClr val="tx1"/>
                </a:solidFill>
              </a:defRPr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EAAAAAAAAA+OOcAH25oQAAAAAAAAAAAAAAAAAAAAAAAAAAAAAAAAAAAAAAZAAAAAEAAABAAAAAAAAAAGQAAAAOAQAAAAAAAAEAAAAyAAAAkcGuAAAAAAAAAAAAAAAAAAAAAAAAAAAAAAAAAAAAAAAAAAAAAAAAAAAAAAAAAAAAAAAAAAAAAAAAAAAAFAAAADwAAAABAAAAAAAAAAKWd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+OOcAH25oQCRwa4AAAAAAAAAAAAAAAAAAAAAAAAAAAAAAAAAAAAAAAKWdgoAAAACAAAAAgAAAADAwP8Af39/AAAAAAAAAAAAAAAAAAAAAAAAAAAAIQAAABgAAAAUAAAAAAAAAIcPAAAPGgAA+yAAABAAAAAmAAAACAAAAP//////////"/>
              </a:ext>
            </a:extLst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F00"/>
          </a:solidFill>
          <a:ln w="6350" cap="flat" cmpd="sng" algn="ctr">
            <a:solidFill>
              <a:srgbClr val="E5DB9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6" name="Изображение4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8+pNZxMAAAAlAAAAEQAAAC8B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SeOQX///8BAAAAAAAAAAAAAAAAAAAAAAAAAAAAAAAAAAAAAAAAAAAAAAACf39/AOPe0QPMzMwAwMD/AH9/fwAAAAAAAAAAAAAAAAD///8AAAAAACEAAAAYAAAAFAAAAHABAAAPAQAAAC4AAI4R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" y="172085"/>
            <a:ext cx="7244080" cy="26816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Изображение5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8+pNZxMAAAAlAAAAEQAAAC8B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SeOQX///8BAAAAAAAAAAAAAAAAAAAAAAAAAAAAAAAAAAAAAAAAAAAAAAACf39/AOPe0QPMzMwAwMD/AH9/fwAAAAAAAAAAAAAAAAD///8AAAAAACEAAAAYAAAAFAAAANIfAACyCQAAAEsAAH8m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172710" y="1576070"/>
            <a:ext cx="7019290" cy="46818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Прямоугольник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EAAAAAAAAA+OOcAH25oQAAAAAAAAAAAAAAAAAAAAAAAAAAAAAAAAAAAAAAZAAAAAEAAABAAAAAAAAAAGQAAAAOAQAAAAAAAAEAAAAyAAAAkcGuAAAAAAAAAAAAAAAAAAAAAAAAAAAAAAAAAAAAAAAAAAAAAAAAAAAAAAAAAAAAAAAAAAAAAAAAAAAAFAAAADwAAAABAAAAAAAAAAKWd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+OOcAH25oQCRwa4AAAAAAAAAAAAAAAAAAAAAAAAAAAAAAAAAAAAAAAKWdgoAAAACAAAAAgAAAADAwP8Af39/AAAAAAAAAAAAAAAAAAAAAAAAAAAAIQAAABgAAAAUAAAAAAAAAIcPAAAPGgAA+yAAABAAAAAmAAAACAAAAP//////////"/>
              </a:ext>
            </a:extLst>
          </p:cNvSpPr>
          <p:nvPr/>
        </p:nvSpPr>
        <p:spPr>
          <a:xfrm>
            <a:off x="0" y="2524124"/>
            <a:ext cx="4128655" cy="3890531"/>
          </a:xfrm>
          <a:prstGeom prst="rect">
            <a:avLst/>
          </a:prstGeom>
          <a:solidFill>
            <a:srgbClr val="F8E39C"/>
          </a:solidFill>
          <a:ln w="6350" cap="flat" cmpd="sng" algn="ctr">
            <a:solidFill>
              <a:srgbClr val="E5DB9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" name="ТекстСлайда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VJ45Bf///wEAAAAAAAAAAAAAAAAAAAAAAAAAAAAAAAAAAAAAAAAAAAAAAAJ/f38A497RA8zMzADAwP8Af39/AAAAAAAAAAAAAAAAAAAAAAAAAAAAIQAAABgAAAAUAAAAQwIAAIkRAADYFgAAvhkAAAAAAAAmAAAACAAAAP//////////"/>
              </a:ext>
            </a:extLst>
          </p:cNvSpPr>
          <p:nvPr/>
        </p:nvSpPr>
        <p:spPr>
          <a:xfrm>
            <a:off x="367665" y="2850515"/>
            <a:ext cx="3345815" cy="13341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ct val="90000"/>
              </a:lnSpc>
              <a:spcBef>
                <a:spcPts val="1000"/>
              </a:spcBef>
              <a:defRPr lang="ru-RU" b="1" cap="all" spc="3">
                <a:solidFill>
                  <a:srgbClr val="007F00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pPr>
            <a:r>
              <a:rPr lang="ru-RU" dirty="0" smtClean="0"/>
              <a:t>Натуральные наглядные пособия на уроках изобразительного искусства: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lang="ru-RU" b="1" cap="all" spc="3">
                <a:solidFill>
                  <a:srgbClr val="007F00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Предметы окружения, животные, растения, фрукты, овощи, </a:t>
            </a:r>
            <a:r>
              <a:rPr lang="ru-RU" dirty="0" smtClean="0">
                <a:solidFill>
                  <a:srgbClr val="007F00"/>
                </a:solidFill>
              </a:rPr>
              <a:t>которые подбираются для урока или наблюдаются в ходе прогулок, экскурсий, пленэров</a:t>
            </a:r>
            <a:endParaRPr dirty="0">
              <a:solidFill>
                <a:srgbClr val="007F00"/>
              </a:solidFill>
            </a:endParaRPr>
          </a:p>
        </p:txBody>
      </p:sp>
      <p:pic>
        <p:nvPicPr>
          <p:cNvPr id="8" name="Изображение3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8+pNZxMAAAAlAAAAEQAAAC8B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SeOQX///8BAAAAAAAAAAAAAAAAAAAAAAAAAAAAAAAAAAAAAAAAAAAAAAACf39/AOPe0QPMzMwAwMD/AH9/fwAAAAAAAAAAAAAAAAD///8AAAAAACEAAAAYAAAAFAAAAA0dAADeGwAA2C4AABEpAAAA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3713480" y="4595381"/>
            <a:ext cx="2892425" cy="214566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EAAAAAAAAA+OOcAH25oQAAAAAAAAAAAAAAAAAAAAAAAAAAAAAAAAAAAAAAZAAAAAEAAABAAAAAAAAAAGQAAAAOAQAAAAAAAAEAAAAyAAAAkcGuAAAAAAAAAAAAAAAAAAAAAAAAAAAAAAAAAAAAAAAAAAAAAAAAAAAAAAAAAAAAAAAAAAAAAAAAAAAAFAAAADwAAAABAAAAAAAAAAKWd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+OOcAH25oQCRwa4AAAAAAAAAAAAAAAAAAAAAAAAAAAAAAAAAAAAAAAKWdgoAAAACAAAAAgAAAADAwP8Af39/AAAAAAAAAAAAAAAAAAAAAAAAAAAAIQAAABgAAAAUAAAAAAAAAIcPAAAPGgAA+yAAABAAAAAmAAAACAAAAP//////////"/>
              </a:ext>
            </a:extLst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F00"/>
          </a:solidFill>
          <a:ln w="6350" cap="flat" cmpd="sng" algn="ctr">
            <a:solidFill>
              <a:srgbClr val="E5DB9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" y="-118632"/>
            <a:ext cx="8617527" cy="48473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10" y="2524124"/>
            <a:ext cx="4114800" cy="4114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40" y="4326551"/>
            <a:ext cx="4092286" cy="2714550"/>
          </a:xfrm>
          <a:prstGeom prst="rect">
            <a:avLst/>
          </a:prstGeom>
        </p:spPr>
      </p:pic>
      <p:sp>
        <p:nvSpPr>
          <p:cNvPr id="5" name="Прямоугольник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EAAAAAAAAA+OOcAH25oQAAAAAAAAAAAAAAAAAAAAAAAAAAAAAAAAAAAAAAZAAAAAEAAABAAAAAAAAAAGQAAAAOAQAAAAAAAAEAAAAyAAAAkcGuAAAAAAAAAAAAAAAAAAAAAAAAAAAAAAAAAAAAAAAAAAAAAAAAAAAAAAAAAAAAAAAAAAAAAAAAAAAAFAAAADwAAAABAAAAAAAAAAKWd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+OOcAH25oQCRwa4AAAAAAAAAAAAAAAAAAAAAAAAAAAAAAAAAAAAAAAKWdgoAAAACAAAAAgAAAADAwP8Af39/AAAAAAAAAAAAAAAAAAAAAAAAAAAAIQAAABgAAAAUAAAAAAAAAIcPAAAPGgAA+yAAABAAAAAmAAAACAAAAP//////////"/>
              </a:ext>
            </a:extLst>
          </p:cNvSpPr>
          <p:nvPr/>
        </p:nvSpPr>
        <p:spPr>
          <a:xfrm>
            <a:off x="0" y="2524124"/>
            <a:ext cx="4128655" cy="3890531"/>
          </a:xfrm>
          <a:prstGeom prst="rect">
            <a:avLst/>
          </a:prstGeom>
          <a:solidFill>
            <a:srgbClr val="F8E39C"/>
          </a:solidFill>
          <a:ln w="6350" cap="flat" cmpd="sng" algn="ctr">
            <a:solidFill>
              <a:srgbClr val="E5DB9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" name="ТекстСлайда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VJ45Bf///wEAAAAAAAAAAAAAAAAAAAAAAAAAAAAAAAAAAAAAAAAAAAAAAAJ/f38A497RA8zMzADAwP8Af39/AAAAAAAAAAAAAAAAAAAAAAAAAAAAIQAAABgAAAAUAAAAQwIAAIkRAADYFgAAvhkAAAAAAAAmAAAACAAAAP//////////"/>
              </a:ext>
            </a:extLst>
          </p:cNvSpPr>
          <p:nvPr/>
        </p:nvSpPr>
        <p:spPr>
          <a:xfrm>
            <a:off x="367665" y="2850515"/>
            <a:ext cx="3345815" cy="13341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ct val="90000"/>
              </a:lnSpc>
              <a:spcBef>
                <a:spcPts val="1000"/>
              </a:spcBef>
              <a:defRPr lang="ru-RU" b="1" cap="all" spc="3">
                <a:solidFill>
                  <a:srgbClr val="007F00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pPr>
            <a:r>
              <a:rPr lang="ru-RU" dirty="0" smtClean="0">
                <a:solidFill>
                  <a:srgbClr val="007F00"/>
                </a:solidFill>
              </a:rPr>
              <a:t>Натуральные наглядные пособия на уроках изобразительного искусства: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lang="ru-RU" b="1" cap="all" spc="3">
                <a:solidFill>
                  <a:srgbClr val="007F00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pPr>
            <a:r>
              <a:rPr lang="ru-RU" dirty="0" smtClean="0">
                <a:solidFill>
                  <a:srgbClr val="007F00"/>
                </a:solidFill>
              </a:rPr>
              <a:t>Предметы окружения, животные, растения, фрукты, овощи, которые подбираются для урока или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наблюдаются в ходе прогулок, экскурсий, пленэров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9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EAAAAAAAAA+OOcAH25oQAAAAAAAAAAAAAAAAAAAAAAAAAAAAAAAAAAAAAAZAAAAAEAAABAAAAAAAAAAGQAAAAOAQAAAAAAAAEAAAAyAAAAkcGuAAAAAAAAAAAAAAAAAAAAAAAAAAAAAAAAAAAAAAAAAAAAAAAAAAAAAAAAAAAAAAAAAAAAAAAAAAAAFAAAADwAAAABAAAAAAAAAAKWd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+OOcAH25oQCRwa4AAAAAAAAAAAAAAAAAAAAAAAAAAAAAAAAAAAAAAAKWdgoAAAACAAAAAgAAAADAwP8Af39/AAAAAAAAAAAAAAAAAAAAAAAAAAAAIQAAABgAAAAUAAAAAAAAAIcPAAAPGgAA+yAAABAAAAAmAAAACAAAAP//////////"/>
              </a:ext>
            </a:extLst>
          </p:cNvSpPr>
          <p:nvPr/>
        </p:nvSpPr>
        <p:spPr>
          <a:xfrm>
            <a:off x="1302327" y="323935"/>
            <a:ext cx="10889673" cy="6534065"/>
          </a:xfrm>
          <a:prstGeom prst="rect">
            <a:avLst/>
          </a:prstGeom>
          <a:solidFill>
            <a:srgbClr val="E5DB90"/>
          </a:solidFill>
          <a:ln w="6350" cap="flat" cmpd="sng" algn="ctr">
            <a:solidFill>
              <a:srgbClr val="E5DB9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9" y="3522864"/>
            <a:ext cx="4446848" cy="33351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86" y="-22995"/>
            <a:ext cx="4627532" cy="43190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458" y="1762123"/>
            <a:ext cx="4796531" cy="4796531"/>
          </a:xfrm>
          <a:prstGeom prst="rect">
            <a:avLst/>
          </a:prstGeom>
        </p:spPr>
      </p:pic>
      <p:sp>
        <p:nvSpPr>
          <p:cNvPr id="5" name="Прямоугольник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EAAAAAAAAA+OOcAH25oQAAAAAAAAAAAAAAAAAAAAAAAAAAAAAAAAAAAAAAZAAAAAEAAABAAAAAAAAAAGQAAAAOAQAAAAAAAAEAAAAyAAAAkcGuAAAAAAAAAAAAAAAAAAAAAAAAAAAAAAAAAAAAAAAAAAAAAAAAAAAAAAAAAAAAAAAAAAAAAAAAAAAAFAAAADwAAAABAAAAAAAAAAKWd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+OOcAH25oQCRwa4AAAAAAAAAAAAAAAAAAAAAAAAAAAAAAAAAAAAAAAKWdgoAAAACAAAAAgAAAADAwP8Af39/AAAAAAAAAAAAAAAAAAAAAAAAAAAAIQAAABgAAAAUAAAAAAAAAIcPAAAPGgAA+yAAABAAAAAmAAAACAAAAP//////////"/>
              </a:ext>
            </a:extLst>
          </p:cNvSpPr>
          <p:nvPr/>
        </p:nvSpPr>
        <p:spPr>
          <a:xfrm>
            <a:off x="0" y="1762123"/>
            <a:ext cx="4128655" cy="2227985"/>
          </a:xfrm>
          <a:prstGeom prst="rect">
            <a:avLst/>
          </a:prstGeom>
          <a:solidFill>
            <a:srgbClr val="007F00"/>
          </a:solidFill>
          <a:ln w="6350" cap="flat" cmpd="sng" algn="ctr">
            <a:solidFill>
              <a:srgbClr val="E5DB9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" name="ТекстСлайда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VJ45Bf///wEAAAAAAAAAAAAAAAAAAAAAAAAAAAAAAAAAAAAAAAAAAAAAAAJ/f38A497RA8zMzADAwP8Af39/AAAAAAAAAAAAAAAAAAAAAAAAAAAAIQAAABgAAAAUAAAAQwIAAIkRAADYFgAAvhkAAAAAAAAmAAAACAAAAP//////////"/>
              </a:ext>
            </a:extLst>
          </p:cNvSpPr>
          <p:nvPr/>
        </p:nvSpPr>
        <p:spPr>
          <a:xfrm>
            <a:off x="367665" y="2088514"/>
            <a:ext cx="3345815" cy="13341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ct val="90000"/>
              </a:lnSpc>
              <a:spcBef>
                <a:spcPts val="1000"/>
              </a:spcBef>
              <a:defRPr lang="ru-RU" b="1" cap="all" spc="3">
                <a:solidFill>
                  <a:srgbClr val="007F00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pPr>
            <a:r>
              <a:rPr lang="ru-RU" dirty="0" err="1" smtClean="0">
                <a:solidFill>
                  <a:schemeClr val="bg1"/>
                </a:solidFill>
              </a:rPr>
              <a:t>ОбЪЕмные</a:t>
            </a:r>
            <a:r>
              <a:rPr lang="ru-RU" dirty="0" smtClean="0">
                <a:solidFill>
                  <a:schemeClr val="bg1"/>
                </a:solidFill>
              </a:rPr>
              <a:t> Натуральные наглядные пособия на уроках изобразительного искусства</a:t>
            </a:r>
          </a:p>
        </p:txBody>
      </p:sp>
    </p:spTree>
    <p:extLst>
      <p:ext uri="{BB962C8B-B14F-4D97-AF65-F5344CB8AC3E}">
        <p14:creationId xmlns:p14="http://schemas.microsoft.com/office/powerpoint/2010/main" val="9445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EAAAAAAAAA+OOcAH25oQAAAAAAAAAAAAAAAAAAAAAAAAAAAAAAAAAAAAAAZAAAAAEAAABAAAAAAAAAAGQAAAAOAQAAAAAAAAEAAAAyAAAAkcGuAAAAAAAAAAAAAAAAAAAAAAAAAAAAAAAAAAAAAAAAAAAAAAAAAAAAAAAAAAAAAAAAAAAAAAAAAAAAFAAAADwAAAABAAAAAAAAAAKWd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+OOcAH25oQCRwa4AAAAAAAAAAAAAAAAAAAAAAAAAAAAAAAAAAAAAAAKWdgoAAAACAAAAAgAAAADAwP8Af39/AAAAAAAAAAAAAAAAAAAAAAAAAAAAIQAAABgAAAAUAAAAAAAAAIcPAAAPGgAA+yAAABAAAAAmAAAACAAAAP//////////"/>
              </a:ext>
            </a:extLst>
          </p:cNvSpPr>
          <p:nvPr/>
        </p:nvSpPr>
        <p:spPr>
          <a:xfrm>
            <a:off x="0" y="0"/>
            <a:ext cx="12192000" cy="1870364"/>
          </a:xfrm>
          <a:prstGeom prst="rect">
            <a:avLst/>
          </a:prstGeom>
          <a:solidFill>
            <a:srgbClr val="007F00"/>
          </a:solidFill>
          <a:ln w="6350" cap="flat" cmpd="sng" algn="ctr">
            <a:solidFill>
              <a:srgbClr val="E5DB9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5" y="0"/>
            <a:ext cx="8035636" cy="6358196"/>
          </a:xfrm>
          <a:prstGeom prst="rect">
            <a:avLst/>
          </a:prstGeom>
        </p:spPr>
      </p:pic>
      <p:sp>
        <p:nvSpPr>
          <p:cNvPr id="5" name="Прямоугольник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EAAAAAAAAA+OOcAH25oQAAAAAAAAAAAAAAAAAAAAAAAAAAAAAAAAAAAAAAZAAAAAEAAABAAAAAAAAAAGQAAAAOAQAAAAAAAAEAAAAyAAAAkcGuAAAAAAAAAAAAAAAAAAAAAAAAAAAAAAAAAAAAAAAAAAAAAAAAAAAAAAAAAAAAAAAAAAAAAAAAAAAAFAAAADwAAAABAAAAAAAAAAKWd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+OOcAH25oQCRwa4AAAAAAAAAAAAAAAAAAAAAAAAAAAAAAAAAAAAAAAKWdgoAAAACAAAAAgAAAADAwP8Af39/AAAAAAAAAAAAAAAAAAAAAAAAAAAAIQAAABgAAAAUAAAAAAAAAIcPAAAPGgAA+yAAABAAAAAmAAAACAAAAP//////////"/>
              </a:ext>
            </a:extLst>
          </p:cNvSpPr>
          <p:nvPr/>
        </p:nvSpPr>
        <p:spPr>
          <a:xfrm>
            <a:off x="207818" y="155089"/>
            <a:ext cx="3768438" cy="3759538"/>
          </a:xfrm>
          <a:prstGeom prst="rect">
            <a:avLst/>
          </a:prstGeom>
          <a:solidFill>
            <a:srgbClr val="F8E39C"/>
          </a:solidFill>
          <a:ln w="6350" cap="flat" cmpd="sng" algn="ctr">
            <a:solidFill>
              <a:srgbClr val="E5DB9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" name="ТекстСлайда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VJ45Bf///wEAAAAAAAAAAAAAAAAAAAAAAAAAAAAAAAAAAAAAAAAAAAAAAAJ/f38A497RA8zMzADAwP8Af39/AAAAAAAAAAAAAAAAAAAAAAAAAAAAIQAAABgAAAAUAAAAQwIAAIkRAADYFgAAvhkAAAAAAAAmAAAACAAAAP//////////"/>
              </a:ext>
            </a:extLst>
          </p:cNvSpPr>
          <p:nvPr/>
        </p:nvSpPr>
        <p:spPr>
          <a:xfrm>
            <a:off x="786506" y="772334"/>
            <a:ext cx="2611062" cy="28852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ct val="90000"/>
              </a:lnSpc>
              <a:spcBef>
                <a:spcPts val="1000"/>
              </a:spcBef>
              <a:defRPr lang="ru-RU" b="1" cap="all" spc="3">
                <a:solidFill>
                  <a:srgbClr val="007F00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pPr>
            <a:r>
              <a:rPr lang="ru-RU" dirty="0" smtClean="0">
                <a:solidFill>
                  <a:srgbClr val="007F00"/>
                </a:solidFill>
              </a:rPr>
              <a:t>Изобразительные наглядные пособия: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lang="ru-RU" b="1" cap="all" spc="3">
                <a:solidFill>
                  <a:srgbClr val="007F00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Оригиналы и репродукции произведений искусства, фотографии </a:t>
            </a:r>
            <a:r>
              <a:rPr lang="ru-RU" dirty="0" smtClean="0">
                <a:solidFill>
                  <a:srgbClr val="007F00"/>
                </a:solidFill>
              </a:rPr>
              <a:t>и рисунки детей</a:t>
            </a:r>
            <a:endParaRPr dirty="0">
              <a:solidFill>
                <a:srgbClr val="007F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3365499"/>
            <a:ext cx="4184074" cy="335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6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EAAAAAAAAA+OOcAH25oQAAAAAAAAAAAAAAAAAAAAAAAAAAAAAAAAAAAAAAZAAAAAEAAABAAAAAAAAAAGQAAAAOAQAAAAAAAAEAAAAyAAAAkcGuAAAAAAAAAAAAAAAAAAAAAAAAAAAAAAAAAAAAAAAAAAAAAAAAAAAAAAAAAAAAAAAAAAAAAAAAAAAAFAAAADwAAAABAAAAAAAAAAKWd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+OOcAH25oQCRwa4AAAAAAAAAAAAAAAAAAAAAAAAAAAAAAAAAAAAAAAKWdgoAAAACAAAAAgAAAADAwP8Af39/AAAAAAAAAAAAAAAAAAAAAAAAAAAAIQAAABgAAAAUAAAAAAAAAIcPAAAPGgAA+yAAABAAAAAmAAAACAAAAP//////////"/>
              </a:ext>
            </a:extLst>
          </p:cNvSpPr>
          <p:nvPr/>
        </p:nvSpPr>
        <p:spPr>
          <a:xfrm>
            <a:off x="2192" y="0"/>
            <a:ext cx="12189808" cy="3759538"/>
          </a:xfrm>
          <a:prstGeom prst="rect">
            <a:avLst/>
          </a:prstGeom>
          <a:solidFill>
            <a:srgbClr val="E5DB90"/>
          </a:solidFill>
          <a:ln w="6350" cap="flat" cmpd="sng" algn="ctr">
            <a:solidFill>
              <a:srgbClr val="E5DB9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2" name="Изображение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8+pNZxMAAAAlAAAAEQAAAC8B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SeOQX///8BAAAAAAAAAAAAAAAAAAAAAAAAAAAAAAAAAAAAAAAAAAAAAAACf39/AOPe0QPMzMwAwMD/AH9/fwAAAAAAAAAAAAAAAAD///8AAAAAACEAAAAYAAAAFAAAAEIWAAA1AgAA9DUAALAYAAAA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770630" y="-24047"/>
            <a:ext cx="5152390" cy="36544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Изображение2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8+pNZxMAAAAlAAAAEQAAAC8B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SeOQX///8BAAAAAAAAAAAAAAAAAAAAAAAAAAAAAAAAAAAAAAAAAAAAAAACf39/AOPe0QPMzMwAwMD/AH9/fwAAAAAAAAAAAAAAAAD///8AAAAAACEAAAAYAAAAFAAAAHs1AAAaCgAAMEkAAMEl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8693785" y="1642110"/>
            <a:ext cx="3203575" cy="44951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Прямоугольник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VJ45Bf///wEAAAAAAAAAAAAAAAAAAAAAAAAAAAAAAAAAAAAAAAAAAAAAAAJ/f38A497RA8zMzADAwP8Af39/AAAAAAAAAAAAAAAAAAAAAAAAAAAAIQAAABgAAAAUAAAAQwIAAIkRAADYFgAAvhkAAAAAAAAmAAAACAAAAP//////////"/>
              </a:ext>
            </a:extLst>
          </p:cNvSpPr>
          <p:nvPr/>
        </p:nvSpPr>
        <p:spPr>
          <a:xfrm>
            <a:off x="457210" y="4669942"/>
            <a:ext cx="3645657" cy="146733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ct val="90000"/>
              </a:lnSpc>
              <a:spcBef>
                <a:spcPts val="1000"/>
              </a:spcBef>
              <a:defRPr lang="ru-RU" b="1" cap="all" spc="3">
                <a:solidFill>
                  <a:srgbClr val="007F00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pPr>
            <a:endParaRPr dirty="0"/>
          </a:p>
        </p:txBody>
      </p:sp>
      <p:sp>
        <p:nvSpPr>
          <p:cNvPr id="7" name="Прямоугольник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EAAAAAAAAA+OOcAH25oQAAAAAAAAAAAAAAAAAAAAAAAAAAAAAAAAAAAAAAZAAAAAEAAABAAAAAAAAAAGQAAAAOAQAAAAAAAAEAAAAyAAAAkcGuAAAAAAAAAAAAAAAAAAAAAAAAAAAAAAAAAAAAAAAAAAAAAAAAAAAAAAAAAAAAAAAAAAAAAAAAAAAAFAAAADwAAAABAAAAAAAAAAKWd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+OOcAH25oQCRwa4AAAAAAAAAAAAAAAAAAAAAAAAAAAAAAAAAAAAAAAKWdgoAAAACAAAAAgAAAADAwP8Af39/AAAAAAAAAAAAAAAAAAAAAAAAAAAAIQAAABgAAAAUAAAAAAAAAIcPAAAPGgAA+yAAABAAAAAmAAAACAAAAP//////////"/>
              </a:ext>
            </a:extLst>
          </p:cNvSpPr>
          <p:nvPr/>
        </p:nvSpPr>
        <p:spPr>
          <a:xfrm>
            <a:off x="257473" y="2002452"/>
            <a:ext cx="3768438" cy="3759538"/>
          </a:xfrm>
          <a:prstGeom prst="rect">
            <a:avLst/>
          </a:prstGeom>
          <a:solidFill>
            <a:srgbClr val="007F00"/>
          </a:solidFill>
          <a:ln w="6350" cap="flat" cmpd="sng" algn="ctr">
            <a:solidFill>
              <a:srgbClr val="007F00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" name="ТекстСлайда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VJ45Bf///wEAAAAAAAAAAAAAAAAAAAAAAAAAAAAAAAAAAAAAAAAAAAAAAAJ/f38A497RA8zMzADAwP8Af39/AAAAAAAAAAAAAAAAAAAAAAAAAAAAIQAAABgAAAAUAAAAQwIAAIkRAADYFgAAvhkAAAAAAAAmAAAACAAAAP//////////"/>
              </a:ext>
            </a:extLst>
          </p:cNvSpPr>
          <p:nvPr/>
        </p:nvSpPr>
        <p:spPr>
          <a:xfrm>
            <a:off x="707589" y="2593283"/>
            <a:ext cx="2845058" cy="31733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lnSpc>
                <a:spcPct val="90000"/>
              </a:lnSpc>
              <a:spcBef>
                <a:spcPts val="1000"/>
              </a:spcBef>
              <a:defRPr lang="ru-RU" b="1" cap="all" spc="3">
                <a:solidFill>
                  <a:srgbClr val="007F00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pPr>
            <a:r>
              <a:rPr lang="ru-RU" dirty="0" smtClean="0">
                <a:solidFill>
                  <a:schemeClr val="bg1"/>
                </a:solidFill>
              </a:rPr>
              <a:t>Изобразительные наглядные пособия: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lang="ru-RU" b="1" cap="all" spc="3">
                <a:solidFill>
                  <a:srgbClr val="007F00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pPr>
            <a:r>
              <a:rPr lang="ru-RU" dirty="0" smtClean="0">
                <a:solidFill>
                  <a:schemeClr val="bg1"/>
                </a:solidFill>
              </a:rPr>
              <a:t>Оригиналы и репродукции произведений искусства, фотографии 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рисунки детей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Изображение3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8+pNZxMAAAAlAAAAEQAAAC8B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SeOQX///8BAAAAAAAAAAAAAAAAAAAAAAAAAAAAAAAAAAAAAAAAAAAAAAACf39/AOPe0QPMzMwAwMD/AH9/fwAAAAAAAAAAAAAAAAD///8AAAAAACEAAAAYAAAAFAAAAKwcAAB1GAAArTQAAEEpAAAA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3770630" y="3467620"/>
            <a:ext cx="5101480" cy="356979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5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8+pNZxMAAAAlAAAAEQAAAC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SeOQX///8BAAAAAAAAAAAAAAAAAAAAAAAAAAAAAAAAAAAAAAAAAAAAAAACf39/AOPe0QPMzMwAwMD/AH9/fwAAAAAAAAAAAAAAAAD///8AAAAAACEAAAAYAAAAFAAAAFgHAAAAAAAAoUYAADAq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0" y="0"/>
            <a:ext cx="10287635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EAAAAAAAAA+OOcAI6+gwAAAAAAAAAAAAAAAAAAAAAAAAAAAAAAAAAAAAAAZAAAAAEAAABAAAAAAAAAAGQAAAAOAQAAAAAAAAEAAAAyAAAAn8SWAAAAAAAAAAAAAAAAAAAAAAAAAAAAAAAAAAAAAAAAAAAAAAAAAAAAAAAAAAAAAAAAAAAAAAAAAAAAFAAAADwAAAABAAAAAAAAAFSeOQw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+OOcAI6+gwCfxJYAAAAAAAAAAAAAAAAAAAAAAAAAAAAAAAAAAAAAAFSeOQUAAAACAAAAAgAAAADAwP8Af39/AAAAAAAAAAAAAAAAAAAAAAAAAAAAIQAAABgAAAAUAAAAag8AAAAAAABsPwAAahMAABAAAAAmAAAACAAAAP//////////"/>
              </a:ext>
            </a:extLst>
          </p:cNvSpPr>
          <p:nvPr/>
        </p:nvSpPr>
        <p:spPr>
          <a:xfrm>
            <a:off x="2505710" y="0"/>
            <a:ext cx="7804150" cy="3155950"/>
          </a:xfrm>
          <a:prstGeom prst="rect">
            <a:avLst/>
          </a:prstGeom>
          <a:solidFill>
            <a:srgbClr val="F8E39C"/>
          </a:solidFill>
          <a:ln w="6350" cap="flat" cmpd="sng" algn="ctr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" name="Прямоугольник 2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EAAAAAAAAAAH8AAI6+gwAAAAAAAAAAAAAAAAAAAAAAAAAAAAAAAAAAAAAAZAAAAAEAAABAAAAAAAAAAGQAAAAOAQAAAAAAAAEAAAAyAAAAn8SWAAAAAAAAAAAAAAAAAAAAAAAAAAAAAAAAAAAAAAAAAAAAAAAAAAAAAAAAAAAAAAAAAAAAAAAAAAAAFAAAADwAAAABAAAAAAAAAFSeOQw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H8AAI6+gwCfxJYAAAAAAAAAAAAAAAAAAAAAAAAAAAAAAAAAAAAAAFSeOQUAAAACAAAAAgAAAADAwP8Af39/AAAAAAAAAAAAAAAAAAAAAAAAAAAAIQAAABgAAAAUAAAAAAAAAG0GAAAASwAA6xAAABAAAAAmAAAACAAAAP//////////"/>
              </a:ext>
            </a:extLst>
          </p:cNvSpPr>
          <p:nvPr/>
        </p:nvSpPr>
        <p:spPr>
          <a:xfrm>
            <a:off x="0" y="1044575"/>
            <a:ext cx="12192000" cy="1705610"/>
          </a:xfrm>
          <a:prstGeom prst="rect">
            <a:avLst/>
          </a:prstGeom>
          <a:solidFill>
            <a:srgbClr val="007F00"/>
          </a:solidFill>
          <a:ln w="6350" cap="flat" cmpd="sng" algn="ctr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" name="Текст 19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VJ45Bf///wEAAAAAAAAAAAAAAAAAAAAAAAAAAAAAAAAAAAAAAAAAAAAAAAJ/f38A497RA8zMzADAwP8Af39/AAAAAAAAAAAAAAAAAAAAAAAAAAAAIQAAABgAAAAUAAAA7hMAAOwHAACsPAAASBwAAAAAAAAmAAAACAAAAAEAAAAAAAAA"/>
              </a:ext>
            </a:extLst>
          </p:cNvSpPr>
          <p:nvPr>
            <p:ph type="body" idx="15"/>
          </p:nvPr>
        </p:nvSpPr>
        <p:spPr>
          <a:xfrm>
            <a:off x="3239770" y="1287780"/>
            <a:ext cx="6623050" cy="3309620"/>
          </a:xfrm>
        </p:spPr>
        <p:txBody>
          <a:bodyPr/>
          <a:lstStyle/>
          <a:p>
            <a:pPr>
              <a:defRPr lang="ru-RU" sz="2400" cap="all"/>
            </a:pPr>
            <a:r>
              <a:t>Визуализация – это прием, который позволяет делать видимым невидимое в изобразительной деятельности.</a:t>
            </a:r>
          </a:p>
          <a:p>
            <a:pPr>
              <a:defRPr lang="ru-RU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VJ45Bf///wEAAAAAAAAAAAAAAAAAAAAAAAAAAAAAAAAAAAAAAAAAAAAAAAJ/f38A497RA8zMzADAwP8Af39/AAAAAAAAAAAAAAAAAAAAAAAAAAAAIQAAABgAAAAUAAAA1AMAAH0EAACNKwAApCUAABAAAAAmAAAACAAAABwgAAAAAAAA"/>
              </a:ext>
            </a:extLst>
          </p:cNvSpPr>
          <p:nvPr>
            <p:ph type="pic" sz="quarter" idx="13"/>
          </p:nvPr>
        </p:nvSpPr>
        <p:spPr/>
      </p:sp>
      <p:pic>
        <p:nvPicPr>
          <p:cNvPr id="3" name="Изображение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8+pNZxMAAAAlAAAAEQAAAC8B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AcAAAA4AAAAAAAAAAAAAAAAAAAA////AAAAAAAAAAAAAAAAAAAAAAAAAAAAAAAAAAAAAABkAAAAZAAAAAAAAAAjAAAABAAAAGQAAAAXAAAAFAAAAAAAAAAAAAAA/38AAP9/AAAAAAAACQAAAAQAAACEAwc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SeOQX///8BAAAAAAAAAAAAAAAAAAAAAAAAAAAAAAAAAAAAAAAAAAAAAAACf39/AOPe0QPMzMwAwMD/AH9/fwAAAAAAAAAAAAAAAAD///8AAAAAACEAAAAYAAAAFAAAAAAAAAA8BAAADkEAADUn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8340"/>
            <a:ext cx="10575290" cy="56851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Заголовок 1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RgQAAFIDAACwAQAASAAAAAAAAAAAAAAAAAAAAAEAAABQAAAAAAAAAAAA4D8AAAAAAADgPwAAAAAAAOA/AAAAAAAA4D8AAAAAAADgPwAAAAAAAOA/AAAAAAAA4D8AAAAAAADgPwAAAAAAAOA/AAAAAAAA4D8CAAAAjAAAAAEAAAAAAAAA8vXYAP///wgI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MCve0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8vXYAAAAAAEAAAAAAAAAAAAAAAAAAAAAAAAAAAAAAAAAAAAAAAAAAAAAAAJ/f38A497RA8zMzADAwP8Af39/AAAAAAAAAAAAAAAAAAAAAAAAAAAAIQAAABgAAAAUAAAAJSIAAJMFAAAASwAAUCAAAAAAAAAmAAAACAAAABEgAAAAAAAA"/>
              </a:ext>
            </a:extLst>
          </p:cNvSpPr>
          <p:nvPr>
            <p:ph type="title"/>
          </p:nvPr>
        </p:nvSpPr>
        <p:spPr>
          <a:xfrm>
            <a:off x="5550535" y="906145"/>
            <a:ext cx="6641465" cy="4346575"/>
          </a:xfrm>
        </p:spPr>
        <p:txBody>
          <a:bodyPr vert="horz" wrap="square" lIns="694690" tIns="539750" rIns="274320" bIns="45720" numCol="1" spcCol="215900" anchor="t">
            <a:prstTxWarp prst="textNoShape">
              <a:avLst/>
            </a:prstTxWarp>
          </a:bodyPr>
          <a:lstStyle/>
          <a:p>
            <a:pPr algn="ctr">
              <a:defRPr lang="ru-RU"/>
            </a:pPr>
            <a:r>
              <a:rPr lang="ru-RU" sz="1800" cap="all"/>
              <a:t>Плюсы визуализации на уроках изобразительного искусства: </a:t>
            </a:r>
            <a:r>
              <a:t/>
            </a:r>
            <a:br/>
            <a:endParaRPr lang="ru-RU" sz="2400" cap="all"/>
          </a:p>
        </p:txBody>
      </p:sp>
      <p:sp>
        <p:nvSpPr>
          <p:cNvPr id="5" name="Текст 1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EAAAAAAAAA////C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wT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f///wEAAAAAAAAAAAAAAAAAAAAAAAAAAAAAAAAAAAAAAAAAAAAAAAJ/f38A497RA8zMzADAwP8Af39/AAAAAAAAAAAAAAAAAAAAAAAAAAAAIQAAABgAAAAUAAAAdCkAANwNAADZRwAA9xsAAAAAAAAmAAAACAAAAAEAAAB/AAAA"/>
              </a:ext>
            </a:extLst>
          </p:cNvSpPr>
          <p:nvPr>
            <p:ph type="body" idx="15"/>
          </p:nvPr>
        </p:nvSpPr>
        <p:spPr>
          <a:xfrm>
            <a:off x="6738620" y="2252980"/>
            <a:ext cx="4940935" cy="2292985"/>
          </a:xfrm>
          <a:solidFill>
            <a:schemeClr val="bg1"/>
          </a:solidFill>
        </p:spPr>
        <p:txBody>
          <a:bodyPr/>
          <a:lstStyle/>
          <a:p>
            <a:pPr>
              <a:defRPr lang="ru-RU"/>
            </a:pPr>
            <a:r>
              <a:rPr lang="ru-RU" cap="all" dirty="0">
                <a:solidFill>
                  <a:srgbClr val="007F00"/>
                </a:solidFill>
              </a:rPr>
              <a:t>- наглядность делает материал более понятным и лучше запоминается у детей</a:t>
            </a:r>
            <a:r>
              <a:rPr dirty="0"/>
              <a:t/>
            </a:r>
            <a:br>
              <a:rPr dirty="0"/>
            </a:br>
            <a:r>
              <a:rPr lang="ru-RU" cap="all" dirty="0">
                <a:solidFill>
                  <a:srgbClr val="007F00"/>
                </a:solidFill>
              </a:rPr>
              <a:t>- на уровне </a:t>
            </a:r>
            <a:r>
              <a:rPr lang="ru-RU" cap="all" dirty="0" smtClean="0">
                <a:solidFill>
                  <a:srgbClr val="007F00"/>
                </a:solidFill>
              </a:rPr>
              <a:t>ассоциаций </a:t>
            </a:r>
            <a:r>
              <a:rPr lang="ru-RU" cap="all" dirty="0">
                <a:solidFill>
                  <a:srgbClr val="007F00"/>
                </a:solidFill>
              </a:rPr>
              <a:t>дети через короткие послания и яркие образы лучше выражают художественную мысль</a:t>
            </a:r>
          </a:p>
          <a:p>
            <a:pPr>
              <a:defRPr lang="ru-RU" cap="all">
                <a:solidFill>
                  <a:srgbClr val="007F00"/>
                </a:solidFill>
              </a:defRPr>
            </a:pPr>
            <a:r>
              <a:rPr dirty="0"/>
              <a:t>- развивается фантазия, образное </a:t>
            </a:r>
            <a:r>
              <a:rPr dirty="0" smtClean="0"/>
              <a:t>мышления</a:t>
            </a:r>
            <a:endParaRPr dirty="0"/>
          </a:p>
          <a:p>
            <a:pPr>
              <a:defRPr lang="ru-RU"/>
            </a:pPr>
            <a:r>
              <a:rPr dirty="0"/>
              <a:t/>
            </a:r>
            <a:br>
              <a:rPr dirty="0"/>
            </a:br>
            <a:endParaRPr lang="ru-RU" sz="2400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9" b="14379"/>
          <a:stretch>
            <a:fillRect/>
          </a:stretch>
        </p:blipFill>
        <p:spPr>
          <a:xfrm>
            <a:off x="3516671" y="658090"/>
            <a:ext cx="8675329" cy="4350328"/>
          </a:xfrm>
          <a:solidFill>
            <a:srgbClr val="E5DB90"/>
          </a:solidFill>
        </p:spPr>
      </p:pic>
      <p:sp>
        <p:nvSpPr>
          <p:cNvPr id="6" name="Заголовок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RgQAAFEFAACwAQAASAAAAAAAAAAAAAAAAAAAAAEAAABQAAAAAAAAAAAA4D8AAAAAAADgPwAAAAAAAOA/AAAAAAAA4D8AAAAAAADgPwAAAAAAAOA/AAAAAAAA4D8AAAAAAADgPwAAAAAAAOA/AAAAAAAA4D8CAAAAjAAAAAEAAAAAAAAA+OOcAP///wgI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+OOcAP///wEAAAAAAAAAAAAAAAAAAAAAAAAAAAAAAAAAAAAAAAAAAAAAAAJ/f38A497RA8zMzADAwP8Af39/AAAAAAAAAAAAAAAAAAAAAAAAAAAAIQAAABgAAAAUAAAAAAAAABsGAABEJgAA5SQAAAAAAAAmAAAACAAAABEgAAB/AAAA"/>
              </a:ext>
            </a:extLst>
          </p:cNvSpPr>
          <p:nvPr>
            <p:ph type="title"/>
          </p:nvPr>
        </p:nvSpPr>
        <p:spPr>
          <a:xfrm>
            <a:off x="0" y="2576945"/>
            <a:ext cx="6220460" cy="4059382"/>
          </a:xfrm>
          <a:solidFill>
            <a:srgbClr val="007F00">
              <a:alpha val="92000"/>
            </a:srgbClr>
          </a:solidFill>
        </p:spPr>
        <p:txBody>
          <a:bodyPr vert="horz" wrap="square" lIns="694690" tIns="864235" rIns="27432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rPr lang="ru-RU" sz="2400" cap="all" dirty="0" smtClean="0">
                <a:solidFill>
                  <a:schemeClr val="bg1"/>
                </a:solidFill>
              </a:rPr>
              <a:t>Визуализация на урок изобразительного искусства необходима, как для изучения теоретического материала с помощью </a:t>
            </a:r>
            <a:r>
              <a:rPr lang="ru-RU" sz="2400" cap="all" dirty="0" err="1" smtClean="0"/>
              <a:t>инфографики</a:t>
            </a:r>
            <a:r>
              <a:rPr lang="ru-RU" sz="2400" cap="all" dirty="0" smtClean="0">
                <a:solidFill>
                  <a:schemeClr val="bg1"/>
                </a:solidFill>
              </a:rPr>
              <a:t>, так и для освоения практических навыков рисования с помощью </a:t>
            </a:r>
            <a:r>
              <a:rPr lang="ru-RU" sz="2400" cap="all" dirty="0" smtClean="0"/>
              <a:t>наглядного материала</a:t>
            </a:r>
            <a:endParaRPr lang="ru-RU" sz="2400" cap="all" dirty="0"/>
          </a:p>
        </p:txBody>
      </p:sp>
    </p:spTree>
    <p:extLst>
      <p:ext uri="{BB962C8B-B14F-4D97-AF65-F5344CB8AC3E}">
        <p14:creationId xmlns:p14="http://schemas.microsoft.com/office/powerpoint/2010/main" val="170438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EAAAAAAAAAAH8A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H8AAP///wEAAAAAAAAAAAAAAAAAAAAAAAAAAAAAAAAAAAAAAAAAAAAAAAJ/f38A497RA8zMzADAwP8Af39/AAAAAAAAAAAAAAAAAAAAAAAAAAAAIQAAABgAAAAUAAAAagEAAE0CAAABSwAANCcAABAAAAAmAAAACAAAAB0gAAB/AAAA"/>
              </a:ext>
            </a:extLst>
          </p:cNvSpPr>
          <p:nvPr>
            <p:ph type="pic" sz="quarter" idx="13"/>
          </p:nvPr>
        </p:nvSpPr>
        <p:spPr>
          <a:xfrm>
            <a:off x="0" y="300903"/>
            <a:ext cx="11962765" cy="5998845"/>
          </a:xfrm>
          <a:solidFill>
            <a:srgbClr val="007F00"/>
          </a:solidFill>
        </p:spPr>
      </p:sp>
      <p:sp>
        <p:nvSpPr>
          <p:cNvPr id="3" name="Заголовок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RgQAAFEFAACwAQAASAAAAAAAAAAAAAAAAAAAAAEAAABQAAAAAAAAAAAA4D8AAAAAAADgPwAAAAAAAOA/AAAAAAAA4D8AAAAAAADgPwAAAAAAAOA/AAAAAAAA4D8AAAAAAADgPwAAAAAAAOA/AAAAAAAA4D8CAAAAjAAAAAEAAAAAAAAA+OOcAP///wgI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+OOcAP///wEAAAAAAAAAAAAAAAAAAAAAAAAAAAAAAAAAAAAAAAAAAAAAAAJ/f38A497RA8zMzADAwP8Af39/AAAAAAAAAAAAAAAAAAAAAAAAAAAAIQAAABgAAAAUAAAAAAAAABsGAABEJgAA5SQAAAAAAAAmAAAACAAAABEgAAB/AAAA"/>
              </a:ext>
            </a:extLst>
          </p:cNvSpPr>
          <p:nvPr>
            <p:ph type="title"/>
          </p:nvPr>
        </p:nvSpPr>
        <p:spPr>
          <a:xfrm>
            <a:off x="0" y="992505"/>
            <a:ext cx="6220460" cy="5005070"/>
          </a:xfrm>
          <a:solidFill>
            <a:srgbClr val="E5DB90"/>
          </a:solidFill>
        </p:spPr>
        <p:txBody>
          <a:bodyPr vert="horz" wrap="square" lIns="694690" tIns="864235" rIns="27432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rPr dirty="0" err="1"/>
              <a:t>Инфографика</a:t>
            </a:r>
            <a:r>
              <a:rPr dirty="0"/>
              <a:t> </a:t>
            </a:r>
          </a:p>
          <a:p>
            <a:pPr>
              <a:defRPr lang="ru-RU"/>
            </a:pPr>
            <a:r>
              <a:rPr dirty="0"/>
              <a:t>- это визуальный </a:t>
            </a:r>
            <a:r>
              <a:rPr dirty="0" smtClean="0"/>
              <a:t>графический способ </a:t>
            </a:r>
            <a:r>
              <a:rPr dirty="0"/>
              <a:t>передачи информации с </a:t>
            </a:r>
            <a:r>
              <a:rPr dirty="0" smtClean="0"/>
              <a:t>помощью :</a:t>
            </a:r>
            <a:endParaRPr dirty="0"/>
          </a:p>
          <a:p>
            <a:pPr>
              <a:defRPr lang="ru-RU"/>
            </a:pPr>
            <a:r>
              <a:rPr dirty="0"/>
              <a:t>изображений, диаграмм, схем.</a:t>
            </a:r>
            <a:br>
              <a:rPr dirty="0"/>
            </a:br>
            <a:endParaRPr lang="ru-RU" sz="2400" cap="all" dirty="0"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8+pNZxMAAAAlAAAAEQAAAC8B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AcAAAA4AAAAAAAAAAAAAAAAAAAA////AAAAAAAAAAAAAAAAAAAAAAAAAAAAAAAAAAAAAABkAAAAZAAAAAAAAAAjAAAABAAAAGQAAAAXAAAAFAAAAAAAAAAAAAAA/38AAP9/AAAAAAAACQAAAAQAAAA8IAM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SeOQX///8BAAAAAAAAAAAAAAAAAAAAAAAAAAAAAAAAAAAAAAAAAAAAAAACf39/AOPe0QPMzMwAwMD/AH9/fwAAAAAAAAAAAAAAAAD///8AAAAAACEAAAAYAAAAFAAAAPAuAAAAAAAAi0IAANIq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630160" y="0"/>
            <a:ext cx="3187065" cy="69608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EAAAAAAAAA+OOc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MM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+OOcAP///wEAAAAAAAAAAAAAAAAAAAAAAAAAAAAAAAAAAAAAAAAAAAAAAAJ/f38A497RA8zMzADAwP8Af39/AAAAAAAAAAAAAAAAAAAAAAAAAAAAIQAAABgAAAAUAAAAkAMAAAAAAAB7SQAAPyoAABAAAAAmAAAACAAAAB0gAAB/AAAA"/>
              </a:ext>
            </a:extLst>
          </p:cNvSpPr>
          <p:nvPr>
            <p:ph type="pic" sz="quarter" idx="13"/>
          </p:nvPr>
        </p:nvSpPr>
        <p:spPr>
          <a:xfrm>
            <a:off x="579120" y="0"/>
            <a:ext cx="11365865" cy="6867525"/>
          </a:xfrm>
          <a:solidFill>
            <a:srgbClr val="F8E39C"/>
          </a:solidFill>
        </p:spPr>
      </p:sp>
      <p:sp>
        <p:nvSpPr>
          <p:cNvPr id="3" name="Заголовок 2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EAUAAPADAACwAQAASAAAAAAAAAAAAAAAAAAAAAEAAABQAAAAAAAAAAAA4D8AAAAAAADgPwAAAAAAAOA/AAAAAAAA4D8AAAAAAADgPwAAAAAAAOA/AAAAAAAA4D8AAAAAAADgPwAAAAAAAOA/AAAAAAAA4D8CAAAAjAAAAAEAAAAAAAAAAH8AAP///wgV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D9ESE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H8AAP///wEAAAAAAAAAAAAAAAAAAAAAAAAAAAAAAAAAAAAAAAAAAAAAAAJ/f38A497RA8zMzADAwP8Af39/AAAAAAAAAAAAAAAAAAAAAAAAAAAAIQAAABgAAAAUAAAA9SIAANADAAAASwAAlxwAAAAAAAAmAAAACAAAAAEgAAB/AAAA"/>
              </a:ext>
            </a:extLst>
          </p:cNvSpPr>
          <p:nvPr>
            <p:ph type="title"/>
          </p:nvPr>
        </p:nvSpPr>
        <p:spPr>
          <a:xfrm>
            <a:off x="5682615" y="619760"/>
            <a:ext cx="6509385" cy="4027805"/>
          </a:xfrm>
          <a:solidFill>
            <a:srgbClr val="007F00">
              <a:alpha val="79000"/>
            </a:srgbClr>
          </a:solidFill>
        </p:spPr>
        <p:txBody>
          <a:bodyPr vert="horz" wrap="square" lIns="822960" tIns="640080" rIns="274320" bIns="45720" numCol="1" spcCol="215900" anchor="t">
            <a:prstTxWarp prst="textNoShape">
              <a:avLst/>
            </a:prstTxWarp>
          </a:bodyPr>
          <a:lstStyle/>
          <a:p>
            <a:pPr algn="ctr">
              <a:defRPr lang="ru-RU" sz="1600" cap="all"/>
            </a:pPr>
            <a:r>
              <a:t>Плюсы инфографики:</a:t>
            </a:r>
          </a:p>
          <a:p>
            <a:pPr algn="ctr">
              <a:defRPr lang="ru-RU" sz="1400" cap="all"/>
            </a:pPr>
            <a:endParaRPr/>
          </a:p>
          <a:p>
            <a:pPr algn="ctr">
              <a:defRPr lang="ru-RU" sz="1600" cap="all">
                <a:solidFill>
                  <a:schemeClr val="bg1"/>
                </a:solidFill>
              </a:defRPr>
            </a:pPr>
            <a:r>
              <a:t>- Ясность и доступность</a:t>
            </a:r>
          </a:p>
          <a:p>
            <a:pPr algn="ctr">
              <a:defRPr lang="ru-RU" sz="1400" cap="all"/>
            </a:pPr>
            <a:r>
              <a:t>(делает сложные концепции более понятными и доступными для восприятия)</a:t>
            </a:r>
          </a:p>
          <a:p>
            <a:pPr algn="ctr">
              <a:defRPr lang="ru-RU" sz="1400" cap="all"/>
            </a:pPr>
            <a:endParaRPr/>
          </a:p>
          <a:p>
            <a:pPr algn="ctr">
              <a:defRPr lang="ru-RU" sz="1600" cap="all">
                <a:solidFill>
                  <a:srgbClr val="FFFFFF"/>
                </a:solidFill>
              </a:defRPr>
            </a:pPr>
            <a:r>
              <a:t>- Быстрота восприятия</a:t>
            </a:r>
          </a:p>
          <a:p>
            <a:pPr algn="ctr">
              <a:defRPr lang="ru-RU" sz="1400" cap="all"/>
            </a:pPr>
            <a:r>
              <a:t>(Визуальная информация воспринимается быстрее)</a:t>
            </a:r>
          </a:p>
          <a:p>
            <a:pPr algn="ctr">
              <a:defRPr lang="ru-RU" sz="1400" cap="all"/>
            </a:pPr>
            <a:endParaRPr/>
          </a:p>
          <a:p>
            <a:pPr algn="ctr">
              <a:defRPr lang="ru-RU" sz="1400" cap="all"/>
            </a:pPr>
            <a:r>
              <a:rPr lang="ru-RU" sz="1600" cap="all">
                <a:solidFill>
                  <a:srgbClr val="FFFFFF"/>
                </a:solidFill>
              </a:rPr>
              <a:t>- Запоминаемость </a:t>
            </a:r>
          </a:p>
          <a:p>
            <a:pPr algn="ctr">
              <a:defRPr lang="ru-RU" sz="1400" cap="all"/>
            </a:pPr>
            <a:r>
              <a:t>(Инфографика помогает связывать информацию с визуальными образами)</a:t>
            </a:r>
          </a:p>
          <a:p>
            <a:pPr algn="ctr">
              <a:defRPr lang="ru-RU" sz="1400" cap="all"/>
            </a:pPr>
            <a:endParaRPr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8+pNZxMAAAAlAAAAEQAAAC8B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AcAAAA4AAAAAAAAAAAAAAAAAAAA////AAAAAAAAAAAAAAAAAAAAAAAAAAAAAAAAAAAAAABkAAAAZAAAAAAAAAAjAAAABAAAAGQAAAAXAAAAFAAAAAAAAAAAAAAA/38AAP9/AAAAAAAACQAAAAQAAACE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SeOQX///8BAAAAAAAAAAAAAAAAAAAAAAAAAAAAAAAAAAAAAAAAAAAAAAACf39/AOPe0QPMzMwAwMD/AH9/fwAAAAAAAAAAAAAAAAD///8AAAAAACEAAAAYAAAAFAAAAC0HAAAAAAAA1CYAACoq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166495" y="0"/>
            <a:ext cx="5145405" cy="68541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EAAAAAAAAAAH8AA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H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H8AAP///wEAAAAAAAAAAAAAAAAAAAAAAAAAAAAAAAAAAAAAAAAAAAAAAAJ/f38A497RA8zMzADAwP8Af39/AAAAAAAAAAAAAAAAAAAAAAAAAAAAIQAAABgAAAAUAAAAAAAAAAAAAAAASwAAMCoAABAAAAAmAAAACAAAADwgAAB/AAAA"/>
              </a:ext>
            </a:extLst>
          </p:cNvSpPr>
          <p:nvPr>
            <p:ph type="pic" sz="quarter" idx="13"/>
          </p:nvPr>
        </p:nvSpPr>
        <p:spPr>
          <a:solidFill>
            <a:srgbClr val="007F00"/>
          </a:solidFill>
        </p:spPr>
      </p:sp>
      <p:sp>
        <p:nvSpPr>
          <p:cNvPr id="3" name="Заголовок 19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/gMAAKgCAACwAQAASAAAAAAAAAAAAAAAAAAAAAEAAABQAAAAAAAAAAAA4D8AAAAAAADgPwAAAAAAAOA/AAAAAAAA4D8AAAAAAADgPwAAAAAAAOA/AAAAAAAA4D8AAAAAAADgPwAAAAAAAOA/AAAAAAAA4D8CAAAAjAAAAAEAAAAAAAAA8vXYAP///wgL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8vXYAAAAAAEAAAAAAAAAAAAAAAAAAAAAAAAAAAAAAAAAAAAAAAAAAAAAAAJ/f38A497RA8zMzADAwP8Af39/AAAAAAAAAAAAAAAAAAAAAAAAAAAAIQAAABgAAAAUAAAAUygAAFIDAAAsTQAA6xwAAAAAAAAmAAAACAAAABEAAAAAAAAA"/>
              </a:ext>
            </a:extLst>
          </p:cNvSpPr>
          <p:nvPr>
            <p:ph type="title"/>
          </p:nvPr>
        </p:nvSpPr>
        <p:spPr>
          <a:xfrm>
            <a:off x="6555105" y="539750"/>
            <a:ext cx="5989955" cy="4161155"/>
          </a:xfrm>
        </p:spPr>
        <p:txBody>
          <a:bodyPr vert="horz" wrap="square" lIns="648970" tIns="431800" rIns="27432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rPr lang="ru-RU" sz="2400" cap="all"/>
              <a:t>Примеры работ при узучении цвета в изобразительном искусстве</a:t>
            </a:r>
            <a:r>
              <a:t/>
            </a:r>
            <a:br/>
            <a:endParaRPr lang="ru-RU" sz="2400" cap="all"/>
          </a:p>
        </p:txBody>
      </p:sp>
      <p:sp>
        <p:nvSpPr>
          <p:cNvPr id="4" name="Текст 7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VJ45Bf///wEAAAAAAAAAAAAAAAAAAAAAAAAAAAAAAAAAAAAAAAAAAAAAAAJ/f38A497RA8zMzADAwP8Af39/AAAAAAAAAAAAAAAAAAAAAAAAAAAAIQAAABgAAAAUAAAAiysAABgOAABXSQAAihQAAAAAAAAmAAAACAAAAAEAAAAAAAAA"/>
              </a:ext>
            </a:extLst>
          </p:cNvSpPr>
          <p:nvPr>
            <p:ph type="body" idx="15"/>
          </p:nvPr>
        </p:nvSpPr>
        <p:spPr>
          <a:xfrm>
            <a:off x="7078345" y="2291080"/>
            <a:ext cx="4843780" cy="1047750"/>
          </a:xfrm>
        </p:spPr>
        <p:txBody>
          <a:bodyPr/>
          <a:lstStyle/>
          <a:p>
            <a:pPr>
              <a:defRPr lang="ru-RU" cap="all">
                <a:solidFill>
                  <a:srgbClr val="007F00"/>
                </a:solidFill>
              </a:defRPr>
            </a:pPr>
            <a:r>
              <a:t>- цветовые круги</a:t>
            </a:r>
          </a:p>
          <a:p>
            <a:pPr>
              <a:defRPr lang="ru-RU" cap="all">
                <a:solidFill>
                  <a:srgbClr val="007F00"/>
                </a:solidFill>
              </a:defRPr>
            </a:pPr>
            <a:r>
              <a:t>- цветовые выкраски</a:t>
            </a:r>
          </a:p>
          <a:p>
            <a:pPr>
              <a:defRPr lang="ru-RU" cap="all">
                <a:solidFill>
                  <a:srgbClr val="007F00"/>
                </a:solidFill>
              </a:defRPr>
            </a:pPr>
            <a:r>
              <a:t>- цветовые схемы</a:t>
            </a:r>
          </a:p>
          <a:p>
            <a:pPr>
              <a:defRPr lang="ru-RU"/>
            </a:pPr>
            <a:endParaRPr/>
          </a:p>
          <a:p>
            <a:pPr>
              <a:defRPr lang="ru-RU"/>
            </a:pPr>
            <a:endParaRPr/>
          </a:p>
        </p:txBody>
      </p:sp>
      <p:pic>
        <p:nvPicPr>
          <p:cNvPr id="5" name="Изображение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8+pNZxMAAAAlAAAAEQAAAC8B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AcAAAA4AAAAAAAAAAAAAAAAAAAA////AAAAAAAAAAAAAAAAAAAAAAAAAAAAAAAAAAAAAABkAAAAZAAAAAAAAAAjAAAABAAAAGQAAAAXAAAAFAAAAAAAAAAAAAAA/38AAP9/AAAAAAAACQAAAAQAAABbHw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SeOQX///8BAAAAAAAAAAAAAAAAAAAAAAAAAAAAAAAAAAAAAAAAAAAAAAACf39/AOPe0QPMzMwAwMD/AH9/fwAAAAAAAAAAAAAAAAD///8AAAAAACEAAAAYAAAAFAAAAB9nAACgmQAA/5UAANAOAQ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6763365" y="24973280"/>
            <a:ext cx="7620000" cy="19050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Изображение2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8+pNZxMAAAAlAAAAEQAAAC8B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AcAAAA4AAAAAAAAAAAAAAAAAAAA////AAAAAAAAAAAAAAAAAAAAAAAAAAAAAAAAAAAAAABkAAAAZAAAAAAAAAAjAAAABAAAAGQAAAAXAAAAFAAAAAAAAAAAAAAA/38AAP9/AAAAAAAACQAAAAQAAAC5Ag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SeOQX///8BAAAAAAAAAAAAAAAAAAAAAAAAAAAAAAAAAAAAAAAAAAAAAAACf39/AOPe0QPMzMwAwMD/AH9/fwAAAAAAAAAAAAAAAAD///8AAAAAACEAAAAYAAAAFAAAAE8CAABnAgAAkhEAAI0o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75285" y="390525"/>
            <a:ext cx="2480945" cy="620141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Изображение3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8+pNZxMAAAAlAAAAEQAAAC8B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SeOQX///8BAAAAAAAAAAAAAAAAAAAAAAAAAAAAAAAAAAAAAAAAAAAAAAACf39/AOPe0QPMzMwAwMD/AH9/fwAAAAAAAAAAAAAAAAD///8AAAAAACEAAAAYAAAAFAAAAIMTAACPAgAA/yQAAAsUAAAA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3171825" y="415925"/>
            <a:ext cx="2842260" cy="28422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Изображение4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8+pNZxMAAAAlAAAAEQAAAC8B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SeOQX///8BAAAAAAAAAAAAAAAAAAAAAAAAAAAAAAAAAAAAAAAAAAAAAAACf39/AOPe0QPMzMwAwMD/AH9/fwAAAAAAAAAAAAAAAAD///8AAAAAACEAAAAYAAAAFAAAABMUAABJFQAAOS4AABUoAAAA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3263265" y="3460115"/>
            <a:ext cx="4250690" cy="30556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EAAAAAAAAAAH8AAH25oQAAAAAAAAAAAAAAAAAAAAAAAAAAAAAAAAAAAAAAZAAAAAEAAABAAAAAAAAAAGQAAAAOAQAAAAAAAAEAAAAyAAAAkcGuAAAAAAAAAAAAAAAAAAAAAAAAAAAAAAAAAAAAAAAAAAAAAAAAAAAAAAAAAAAAAAAAAAAAAAAAAAAAFAAAADwAAAABAAAAAAAAAAKWd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H8AAH25oQCRwa4AAAAAAAAAAAAAAAAAAAAAAAAAAAAAAAAAAAAAAAKWdgoAAAACAAAAAgAAAADAwP8Af39/AAAAAAAAAAAAAAAAAAAAAAAAAAAAIQAAABgAAAAUAAAA8AEAAAAAAAAASwAAMCoAABAAAAAmAAAACAAAAP//////////"/>
              </a:ext>
            </a:extLst>
          </p:cNvSpPr>
          <p:nvPr/>
        </p:nvSpPr>
        <p:spPr>
          <a:xfrm>
            <a:off x="314960" y="0"/>
            <a:ext cx="11877040" cy="6858000"/>
          </a:xfrm>
          <a:prstGeom prst="rect">
            <a:avLst/>
          </a:prstGeom>
          <a:solidFill>
            <a:srgbClr val="007F00"/>
          </a:solidFill>
          <a:ln w="6350" cap="flat" cmpd="sng" algn="ctr">
            <a:solidFill>
              <a:schemeClr val="accent4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" name="Прямоугольник 1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EAAAAAAAAA+OOcAH25oQAAAAAAAAAAAAAAAAAAAAAAAAAAAAAAAAAAAAAAZAAAAAEAAABAAAAAAAAAAGQAAAAOAQAAAAAAAAEAAAAyAAAAkcGuAAAAAAAAAAAAAAAAAAAAAAAAAAAAAAAAAAAAAAAAAAAAAAAAAAAAAAAAAAAAAAAAAAAAAAAAAAAAFAAAADwAAAABAAAAAAAAAAKWd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+OOcAH25oQCRwa4AAAAAAAAAAAAAAAAAAAAAAAAAAAAAAAAAAAAAAAKWdgoAAAACAAAAAgAAAADAwP8Af39/AAAAAAAAAAAAAAAAAAAAAAAAAAAAIQAAABgAAAAUAAAAAAAAAIcPAAC9FgAAgB4AABAAAAAmAAAACAAAAP//////////"/>
              </a:ext>
            </a:extLst>
          </p:cNvSpPr>
          <p:nvPr/>
        </p:nvSpPr>
        <p:spPr>
          <a:xfrm>
            <a:off x="0" y="2524125"/>
            <a:ext cx="3696335" cy="2433955"/>
          </a:xfrm>
          <a:prstGeom prst="rect">
            <a:avLst/>
          </a:prstGeom>
          <a:solidFill>
            <a:srgbClr val="F8E39C"/>
          </a:solidFill>
          <a:ln w="6350" cap="flat" cmpd="sng" algn="ctr">
            <a:solidFill>
              <a:schemeClr val="accent4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" name="Текст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VJ45Bf///wEAAAAAAAAAAAAAAAAAAAAAAAAAAAAAAAAAAAAAAAAAAAAAAAJ/f38A497RA8zMzADAwP8Af39/AAAAAAAAAAAAAAAAAAAAAAAAAAAAIQAAABgAAAAUAAAAUwIAADwQAADDFAAAcRgAAAAAAAAmAAAACAAAAAEAAAAAAAAA"/>
              </a:ext>
            </a:extLst>
          </p:cNvSpPr>
          <p:nvPr>
            <p:ph type="body" idx="15"/>
          </p:nvPr>
        </p:nvSpPr>
        <p:spPr>
          <a:xfrm>
            <a:off x="377825" y="2639060"/>
            <a:ext cx="2997200" cy="1334135"/>
          </a:xfrm>
        </p:spPr>
        <p:txBody>
          <a:bodyPr/>
          <a:lstStyle/>
          <a:p>
            <a:pPr>
              <a:defRPr lang="ru-RU" cap="all">
                <a:solidFill>
                  <a:srgbClr val="000000"/>
                </a:solidFill>
              </a:defRPr>
            </a:pPr>
            <a:r>
              <a:t>Примеры инфографики при изучении видов искусства,  биографии и творчества художников, графиков и скульпторов...</a:t>
            </a:r>
          </a:p>
        </p:txBody>
      </p:sp>
      <p:pic>
        <p:nvPicPr>
          <p:cNvPr id="5" name="Изображение1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8+pNZxMAAAAlAAAAEQAAAC8B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SeOQX///8BAAAAAAAAAAAAAAAAAAAAAAAAAAAAAAAAAAAAAAAAAAAAAAACf39/AOPe0QPMzMwAwMD/AH9/fwAAAAAAAAAAAAAAAAD///8AAAAAACEAAAAYAAAAFAAAANIVAACOAgAAIEoAAKAn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547110" y="415290"/>
            <a:ext cx="8502650" cy="60261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1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EAAAAAAAAA+OOcAH25oQAAAAAAAAAAAAAAAAAAAAAAAAAAAAAAAAAAAAAAZAAAAAEAAABAAAAAAAAAAGQAAAAOAQAAAAAAAAEAAAAyAAAAkcGuAAAAAAAAAAAAAAAAAAAAAAAAAAAAAAAAAAAAAAAAAAAAAAAAAAAAAAAAAAAAAAAAAAAAAAAAAAAAFAAAADwAAAABAAAAAAAAAAKWd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+OOcAH25oQCRwa4AAAAAAAAAAAAAAAAAAAAAAAAAAAAAAAAAAAAAAAKWdgoAAAACAAAAAgAAAADAwP8Af39/AAAAAAAAAAAAAAAAAAAAAAAAAAAAIQAAABgAAAAUAAAAOgIAAAAAAAAASwAAMCoAABAAAAAmAAAACAAAAP//////////"/>
              </a:ext>
            </a:extLst>
          </p:cNvSpPr>
          <p:nvPr/>
        </p:nvSpPr>
        <p:spPr>
          <a:xfrm>
            <a:off x="361950" y="0"/>
            <a:ext cx="11830050" cy="6858000"/>
          </a:xfrm>
          <a:prstGeom prst="rect">
            <a:avLst/>
          </a:prstGeom>
          <a:solidFill>
            <a:srgbClr val="F8E39C"/>
          </a:solidFill>
          <a:ln w="6350" cap="flat" cmpd="sng" algn="ctr">
            <a:solidFill>
              <a:schemeClr val="accent4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r>
              <a:rPr lang="en-US"/>
              <a:t>https://view.genially.com/5fb7b6970892be0d1e1653a0/horizontal-infographic-review-i-i-shishkin-utro-v-sosnovom-lesu</a:t>
            </a:r>
            <a:endParaRPr/>
          </a:p>
        </p:txBody>
      </p:sp>
      <p:pic>
        <p:nvPicPr>
          <p:cNvPr id="3" name="Изображение1">
            <a:hlinkClick r:id="rId3"/>
          </p:cNvPr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7_8+pNZxMAAAAlAAAAEQAAAC8B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FSeOQX///8BAAAAAAAAAAAAAAAAAAAAAAAAAAAAAAAAAAAAAAAAAAAAAAACf39/AOPe0QPMzMwAwMD/AH9/fwAAAAAAAAAAAAAAAAD///8AAAAAACEAAAAYAAAAFAAAAJYUAAAgAwAAQUoAAJwfAAAA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3291032" y="508000"/>
            <a:ext cx="8724265" cy="46304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Прямоугольник 16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BAAAAAAAAAAEAAABQAAAAAAAAAAAA4D8AAAAAAADgPwAAAAAAAOA/AAAAAAAA4D8AAAAAAADgPwAAAAAAAOA/AAAAAAAA4D8AAAAAAADgPwAAAAAAAOA/AAAAAAAA4D8CAAAAjAAAAAEAAAAAAAAAAH8AAH25oQAAAAAAAAAAAAAAAAAAAAAAAAAAAAAAAAAAAAAAZAAAAAEAAABAAAAAAAAAAGQAAAAOAQAAAAAAAAEAAAAyAAAAkcGuAAAAAAAAAAAAAAAAAAAAAAAAAAAAAAAAAAAAAAAAAAAAAAAAAAAAAAAAAAAAAAAAAAAAAAAAAAAAFAAAADwAAAABAAAAAAAAAAKWdgAKAAAAAQAAABQAAAAUAAAAFAAAAAEAAAAAAAAAZAAAAGQAAAAAAAAAZAAAAGQAAAAVAAAAYAAAAAAAAAAAAAAAAAAAAAAAAAAAAAAAAAAAAAAAAAAAAAAAAAAAAAAAAAAAAAAAAAAACQAAAAAAAAAAAAAAAAAAAAAAAAAAAAAAAAAAAAAAAAAAAAAAAAAAAAAAAAAAAAAAABYAAABMAAAAAAAAAAAAAAAAAAAAAAAAAAAAAAAAAAAJAAAAAAAAAAAAAAAAAAAAAAAAAAAAAAAAAAAAAAAAAAAAAAAAAAAAAAAAAAAAAAAAAAAAABcAAAAUAAAAAAAAAAAAAAD/fwAA/38AAAAAAAAJAAAABAAAAENBQU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H8AAH25oQCRwa4AAAAAAAAAAAAAAAAAAAAAAAAAAAAAAAAAAAAAAAKWdgoAAAACAAAAAgAAAADAwP8Af39/AAAAAAAAAAAAAAAAAAAAAAAAAAAAIQAAABgAAAAUAAAAvP///6YOAABbGgAAtB0AABAAAAAmAAAACAAAAP//////////"/>
              </a:ext>
            </a:extLst>
          </p:cNvSpPr>
          <p:nvPr/>
        </p:nvSpPr>
        <p:spPr>
          <a:xfrm>
            <a:off x="-43180" y="2381250"/>
            <a:ext cx="4327525" cy="2447290"/>
          </a:xfrm>
          <a:prstGeom prst="rect">
            <a:avLst/>
          </a:prstGeom>
          <a:solidFill>
            <a:srgbClr val="007F00"/>
          </a:solidFill>
          <a:ln w="6350" cap="flat" cmpd="sng" algn="ctr">
            <a:solidFill>
              <a:schemeClr val="accent4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 cap="none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" name="Текст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5_8+pNZxMAAAAlAAAAZAAAAA0AAAAAkAAAAEgAAACQAAAASAAAAAAAAAAAAAAAAAAAAAEAAABQAAAAAAAAAAAA4D8AAAAAAADgPwAAAAAAAOA/AAAAAAAA4D8AAAAAAADgPwAAAAAAAOA/AAAAAAAA4D8AAAAAAADgPwAAAAAAAOA/AAAAAAAA4D8CAAAAjAAAAAAAAAAAAAAAVJ45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j3tEKAAAAACgAAAAoAAAAZAAAAGQAAAAAAAAAzMzMAAAAAABQAAAAUAAAAGQAAABkAAAAAAAAABcAAAAUAAAAAAAAAAAAAAD/fwAA/38AAAAAAAAJAAAABAAAAIJ+e3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VJ45Bf///wEAAAAAAAAAAAAAAAAAAAAAAAAAAAAAAAAAAAAAAAAAAAAAAAJ/f38A497RA8zMzADAwP8Af39/AAAAAAAAAAAAAAAAAAAAAAAAAAAAIQAAABgAAAAUAAAAQwMAAMYPAADYFwAADhoAAAAAAAAmAAAACAAAAAEAAAAAAAAA"/>
              </a:ext>
            </a:extLst>
          </p:cNvSpPr>
          <p:nvPr>
            <p:ph type="body" idx="15"/>
          </p:nvPr>
        </p:nvSpPr>
        <p:spPr>
          <a:xfrm>
            <a:off x="530225" y="2564130"/>
            <a:ext cx="3345815" cy="1671320"/>
          </a:xfrm>
        </p:spPr>
        <p:txBody>
          <a:bodyPr/>
          <a:lstStyle/>
          <a:p>
            <a:pPr>
              <a:defRPr lang="ru-RU" cap="all">
                <a:solidFill>
                  <a:srgbClr val="FFFFFF"/>
                </a:solidFill>
              </a:defRPr>
            </a:pPr>
            <a:r>
              <a:t>Примеры при изучении видов искусства,  биографии и творчества художников, графиков и скульпторов через амимационные презентации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https://view.genially.com/5fb7b6970892be0d1e1653a0/horizontal-infographic-review-i-i-shishkin-utro-v-sosnovom-lesu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resentation">
      <a:majorFont>
        <a:latin typeface="Arial"/>
        <a:ea typeface="Arial"/>
        <a:cs typeface="Arial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55F51"/>
        </a:dk2>
        <a:lt2>
          <a:srgbClr val="E3DED1"/>
        </a:lt2>
        <a:accent1>
          <a:srgbClr val="549E39"/>
        </a:accent1>
        <a:accent2>
          <a:srgbClr val="8AB833"/>
        </a:accent2>
        <a:accent3>
          <a:srgbClr val="C0CF3A"/>
        </a:accent3>
        <a:accent4>
          <a:srgbClr val="029676"/>
        </a:accent4>
        <a:accent5>
          <a:srgbClr val="4AB5C4"/>
        </a:accent5>
        <a:accent6>
          <a:srgbClr val="0989B1"/>
        </a:accent6>
        <a:hlink>
          <a:srgbClr val="6B9F25"/>
        </a:hlink>
        <a:folHlink>
          <a:srgbClr val="BA69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455F51"/>
        </a:dk2>
        <a:lt2>
          <a:srgbClr val="E3DED1"/>
        </a:lt2>
        <a:accent1>
          <a:srgbClr val="549E39"/>
        </a:accent1>
        <a:accent2>
          <a:srgbClr val="8AB833"/>
        </a:accent2>
        <a:accent3>
          <a:srgbClr val="C0CF3A"/>
        </a:accent3>
        <a:accent4>
          <a:srgbClr val="029676"/>
        </a:accent4>
        <a:accent5>
          <a:srgbClr val="4AB5C4"/>
        </a:accent5>
        <a:accent6>
          <a:srgbClr val="0989B1"/>
        </a:accent6>
        <a:hlink>
          <a:srgbClr val="6B9F25"/>
        </a:hlink>
        <a:folHlink>
          <a:srgbClr val="BA690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Arial"/>
        <a:ea typeface="Arial"/>
        <a:cs typeface="Arial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Arial"/>
        <a:ea typeface="Arial"/>
        <a:cs typeface="Arial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5B9BD5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328</Words>
  <Application>Microsoft Office PowerPoint</Application>
  <PresentationFormat>Широкоэкранный</PresentationFormat>
  <Paragraphs>55</Paragraphs>
  <Slides>17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Posterama</vt:lpstr>
      <vt:lpstr>Presentation</vt:lpstr>
      <vt:lpstr>Тема:</vt:lpstr>
      <vt:lpstr>Презентация PowerPoint</vt:lpstr>
      <vt:lpstr>Плюсы визуализации на уроках изобразительного искусства:  </vt:lpstr>
      <vt:lpstr>Визуализация на урок изобразительного искусства необходима, как для изучения теоретического материала с помощью инфографики, так и для освоения практических навыков рисования с помощью наглядного материала</vt:lpstr>
      <vt:lpstr>Инфографика  - это визуальный графический способ передачи информации с помощью : изображений, диаграмм, схем. </vt:lpstr>
      <vt:lpstr>Плюсы инфографики:  - Ясность и доступность (делает сложные концепции более понятными и доступными для восприятия)  - Быстрота восприятия (Визуальная информация воспринимается быстрее)  - Запоминаемость  (Инфографика помогает связывать информацию с визуальными образами) </vt:lpstr>
      <vt:lpstr>Примеры работ при узучении цвета в изобразительном искусстве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subject/>
  <dc:creator>Ученик</dc:creator>
  <cp:keywords/>
  <dc:description/>
  <cp:lastModifiedBy>Пользователь</cp:lastModifiedBy>
  <cp:revision>18</cp:revision>
  <dcterms:created xsi:type="dcterms:W3CDTF">2023-08-21T05:09:04Z</dcterms:created>
  <dcterms:modified xsi:type="dcterms:W3CDTF">2025-01-28T08:48:28Z</dcterms:modified>
</cp:coreProperties>
</file>