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1" r:id="rId4"/>
    <p:sldId id="259" r:id="rId5"/>
    <p:sldId id="260" r:id="rId6"/>
    <p:sldId id="262" r:id="rId7"/>
    <p:sldId id="265" r:id="rId8"/>
    <p:sldId id="258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D847-D370-46C8-B0D3-DDBA5185096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651D-34BA-47A5-BB45-ADA4DCE87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Эта графическая техника представления информации позволяет образно продемонстрировать ход анализа какого-либо явления через выделение проблемы, выяснение ее причин и подтверждающих фактов и формулировку вывода по вопросу.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651D-34BA-47A5-BB45-ADA4DCE87E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5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фактов.В</a:t>
            </a:r>
            <a:r>
              <a:rPr lang="ru-RU" dirty="0"/>
              <a:t> «голове» этого скелета обозначают проблему, основной вопрос, который рассматривается в тексте. На самом скелете есть верхние и нижние косточки. На нижних косточках ученики располагают факты (результаты событий, явлений). На верхних ученики отмечают причины данных фактов (дают объяснение наблюдаемому явлению или  событию).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651D-34BA-47A5-BB45-ADA4DCE87E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1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Этот прием можно использовать и при работе в группах, и индивидуально. Прием «</a:t>
            </a:r>
            <a:r>
              <a:rPr lang="ru-RU" dirty="0" err="1"/>
              <a:t>Фишбоун</a:t>
            </a:r>
            <a:r>
              <a:rPr lang="ru-RU" dirty="0"/>
              <a:t>» предполагает ранжирование информации, к тому же учит ребенка формулировать свою мысль кратко и емко.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651D-34BA-47A5-BB45-ADA4DCE87E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1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3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2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7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ECB0-65E6-4BFB-8A5B-F777ED8C127B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DE3-6B48-4156-9766-FCBCBF4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7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108" y="1252025"/>
            <a:ext cx="9324242" cy="3086613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ru-RU" sz="8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Фишбоун </a:t>
            </a:r>
            <a:r>
              <a:rPr lang="ru-RU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прием визуализации на уроках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99620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4680"/>
          <a:stretch/>
        </p:blipFill>
        <p:spPr>
          <a:xfrm rot="16200000">
            <a:off x="2841124" y="-1052624"/>
            <a:ext cx="5380893" cy="9684217"/>
          </a:xfrm>
        </p:spPr>
      </p:pic>
    </p:spTree>
    <p:extLst>
      <p:ext uri="{BB962C8B-B14F-4D97-AF65-F5344CB8AC3E}">
        <p14:creationId xmlns:p14="http://schemas.microsoft.com/office/powerpoint/2010/main" val="190188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Трудности, с которыми я столкнулась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Страх нового</a:t>
            </a:r>
          </a:p>
          <a:p>
            <a:r>
              <a:rPr lang="ru-RU" dirty="0"/>
              <a:t>Неумение выделить главное</a:t>
            </a:r>
          </a:p>
          <a:p>
            <a:r>
              <a:rPr lang="ru-RU" dirty="0"/>
              <a:t>Сложно сформулировать кратко</a:t>
            </a:r>
          </a:p>
          <a:p>
            <a:r>
              <a:rPr lang="ru-RU" dirty="0"/>
              <a:t>А можно не рисовать?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Выход – опыт.</a:t>
            </a:r>
          </a:p>
        </p:txBody>
      </p:sp>
    </p:spTree>
    <p:extLst>
      <p:ext uri="{BB962C8B-B14F-4D97-AF65-F5344CB8AC3E}">
        <p14:creationId xmlns:p14="http://schemas.microsoft.com/office/powerpoint/2010/main" val="369892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440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72" y="5862393"/>
            <a:ext cx="2476500" cy="38270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Каору</a:t>
            </a:r>
            <a:r>
              <a:rPr lang="ru-RU" dirty="0"/>
              <a:t> </a:t>
            </a:r>
            <a:r>
              <a:rPr lang="ru-RU" dirty="0" err="1"/>
              <a:t>Исикава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5" y="2059965"/>
            <a:ext cx="3186772" cy="3611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979" y="2076060"/>
            <a:ext cx="532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Годы жизни 1915-1989</a:t>
            </a:r>
          </a:p>
          <a:p>
            <a:endParaRPr lang="ru-RU" sz="2400" dirty="0"/>
          </a:p>
          <a:p>
            <a:r>
              <a:rPr lang="ru-RU" sz="2400" dirty="0"/>
              <a:t>Химик, преподаватель университета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468" y="3587263"/>
            <a:ext cx="61171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Фишбоун</a:t>
            </a:r>
            <a:r>
              <a:rPr lang="ru-RU" sz="3200" dirty="0"/>
              <a:t> - это визуальная техника, которая помогает структурировать и анализировать информацию.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4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Содержание текста должно быть визуально трансформировано обучающимися в схему - рыбий скелет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Голова = проблема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Хвост = вывод/итог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Верхние кости = причины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Нижние кости = факты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!Записи должны быть краткими, представлять собой ключевые слова или фразы, отражающие суть.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7936"/>
            <a:ext cx="4395458" cy="23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6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Помогает устанавливать причинно-следственные взаимосвязи между объектом анализа и влияющими на него факторами;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Позволяет совершать обоснованный выбор той или иной информации;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Развивает навыки работы с информацией;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Учит ставить и решать проблемы;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Направлен на развитие критического мышления учащихся в наглядно-содержательной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1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Индивидуальная работа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Работа в группах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Элемент урока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Полноценный урок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Домашнее задание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*Удобнее всего на уроке повторения и систематизации пройденного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8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340" y="974550"/>
            <a:ext cx="4730906" cy="4176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12" y="2373923"/>
            <a:ext cx="5531403" cy="3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8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Предлагается текст.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Анализ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Заполнение схемы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*При групповой работе добавляется этап обсуждение прочитанного.</a:t>
            </a:r>
          </a:p>
        </p:txBody>
      </p:sp>
    </p:spTree>
    <p:extLst>
      <p:ext uri="{BB962C8B-B14F-4D97-AF65-F5344CB8AC3E}">
        <p14:creationId xmlns:p14="http://schemas.microsoft.com/office/powerpoint/2010/main" val="18513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9" y="163878"/>
            <a:ext cx="10027449" cy="6535860"/>
          </a:xfrm>
        </p:spPr>
      </p:pic>
    </p:spTree>
    <p:extLst>
      <p:ext uri="{BB962C8B-B14F-4D97-AF65-F5344CB8AC3E}">
        <p14:creationId xmlns:p14="http://schemas.microsoft.com/office/powerpoint/2010/main" val="18777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Мой опыт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5955"/>
          <a:stretch/>
        </p:blipFill>
        <p:spPr>
          <a:xfrm>
            <a:off x="-22290" y="1565031"/>
            <a:ext cx="7376425" cy="45933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0"/>
            <a:ext cx="420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3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300</Words>
  <Application>Microsoft Office PowerPoint</Application>
  <PresentationFormat>Широкоэкранный</PresentationFormat>
  <Paragraphs>52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Фишбоун как прием визуализации на уроках истории</vt:lpstr>
      <vt:lpstr>Автор метода</vt:lpstr>
      <vt:lpstr>Суть</vt:lpstr>
      <vt:lpstr>Преимущества</vt:lpstr>
      <vt:lpstr>Возможности</vt:lpstr>
      <vt:lpstr>Презентация PowerPoint</vt:lpstr>
      <vt:lpstr>Алгоритм</vt:lpstr>
      <vt:lpstr>Презентация PowerPoint</vt:lpstr>
      <vt:lpstr>Мой опыт</vt:lpstr>
      <vt:lpstr>Презентация PowerPoint</vt:lpstr>
      <vt:lpstr>Трудности, с которыми я столкнулась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Фишбоун</dc:title>
  <dc:creator>User</dc:creator>
  <cp:lastModifiedBy>User</cp:lastModifiedBy>
  <cp:revision>17</cp:revision>
  <dcterms:created xsi:type="dcterms:W3CDTF">2024-12-04T01:13:03Z</dcterms:created>
  <dcterms:modified xsi:type="dcterms:W3CDTF">2025-01-28T10:15:00Z</dcterms:modified>
</cp:coreProperties>
</file>