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7" r:id="rId2"/>
    <p:sldId id="268" r:id="rId3"/>
    <p:sldId id="269" r:id="rId4"/>
    <p:sldId id="270" r:id="rId5"/>
    <p:sldId id="276" r:id="rId6"/>
    <p:sldId id="271" r:id="rId7"/>
    <p:sldId id="272" r:id="rId8"/>
    <p:sldId id="273" r:id="rId9"/>
    <p:sldId id="274" r:id="rId10"/>
    <p:sldId id="275" r:id="rId11"/>
    <p:sldId id="257" r:id="rId12"/>
    <p:sldId id="258" r:id="rId13"/>
    <p:sldId id="262" r:id="rId14"/>
    <p:sldId id="263" r:id="rId15"/>
    <p:sldId id="265" r:id="rId16"/>
    <p:sldId id="264" r:id="rId17"/>
    <p:sldId id="260" r:id="rId18"/>
    <p:sldId id="266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7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420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46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9F86F-FB1C-4A82-9484-9E004BA26E3A}" type="datetimeFigureOut">
              <a:rPr lang="ru-RU" smtClean="0"/>
              <a:t>23.01.2025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355CD-1EA8-42EF-90D9-7965DAA07D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90945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9F86F-FB1C-4A82-9484-9E004BA26E3A}" type="datetimeFigureOut">
              <a:rPr lang="ru-RU" smtClean="0"/>
              <a:t>23.01.2025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355CD-1EA8-42EF-90D9-7965DAA07D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79734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9F86F-FB1C-4A82-9484-9E004BA26E3A}" type="datetimeFigureOut">
              <a:rPr lang="ru-RU" smtClean="0"/>
              <a:t>23.01.2025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355CD-1EA8-42EF-90D9-7965DAA07D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82717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9F86F-FB1C-4A82-9484-9E004BA26E3A}" type="datetimeFigureOut">
              <a:rPr lang="ru-RU" smtClean="0"/>
              <a:t>23.01.2025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355CD-1EA8-42EF-90D9-7965DAA07D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44740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9F86F-FB1C-4A82-9484-9E004BA26E3A}" type="datetimeFigureOut">
              <a:rPr lang="ru-RU" smtClean="0"/>
              <a:t>23.01.2025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355CD-1EA8-42EF-90D9-7965DAA07D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44823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9F86F-FB1C-4A82-9484-9E004BA26E3A}" type="datetimeFigureOut">
              <a:rPr lang="ru-RU" smtClean="0"/>
              <a:t>23.01.2025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355CD-1EA8-42EF-90D9-7965DAA07D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26725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9F86F-FB1C-4A82-9484-9E004BA26E3A}" type="datetimeFigureOut">
              <a:rPr lang="ru-RU" smtClean="0"/>
              <a:t>23.01.2025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355CD-1EA8-42EF-90D9-7965DAA07D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55443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9F86F-FB1C-4A82-9484-9E004BA26E3A}" type="datetimeFigureOut">
              <a:rPr lang="ru-RU" smtClean="0"/>
              <a:t>23.01.2025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355CD-1EA8-42EF-90D9-7965DAA07D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31942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9F86F-FB1C-4A82-9484-9E004BA26E3A}" type="datetimeFigureOut">
              <a:rPr lang="ru-RU" smtClean="0"/>
              <a:t>23.01.2025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355CD-1EA8-42EF-90D9-7965DAA07D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58656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9F86F-FB1C-4A82-9484-9E004BA26E3A}" type="datetimeFigureOut">
              <a:rPr lang="ru-RU" smtClean="0"/>
              <a:t>23.01.2025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355CD-1EA8-42EF-90D9-7965DAA07D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74062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9F86F-FB1C-4A82-9484-9E004BA26E3A}" type="datetimeFigureOut">
              <a:rPr lang="ru-RU" smtClean="0"/>
              <a:t>23.01.2025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355CD-1EA8-42EF-90D9-7965DAA07D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67647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89F86F-FB1C-4A82-9484-9E004BA26E3A}" type="datetimeFigureOut">
              <a:rPr lang="ru-RU" smtClean="0"/>
              <a:t>23.01.2025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C355CD-1EA8-42EF-90D9-7965DAA07D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27786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2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Relationship Id="rId1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g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&#1096;&#1082;&#1086;&#1083;&#1072;6&#1082;&#1088;&#1072;&#1089;&#1085;&#1086;&#1103;&#1088;&#1089;&#1082;.&#1088;&#1092;/images/articles/ksko/Che%D1%81k-list_soft%20skills.pdf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&#1096;&#1082;&#1086;&#1083;&#1072;6&#1082;&#1088;&#1072;&#1089;&#1085;&#1086;&#1103;&#1088;&#1089;&#1082;.&#1088;&#1092;/images/articles/ksko/Che%D1%81k-list_soft%20skills.pdf" TargetMode="External"/><Relationship Id="rId7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63" r="-1" b="8060"/>
          <a:stretch/>
        </p:blipFill>
        <p:spPr>
          <a:xfrm>
            <a:off x="0" y="1011738"/>
            <a:ext cx="2384390" cy="570338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79451" y="2134389"/>
            <a:ext cx="11241000" cy="2427317"/>
          </a:xfrm>
          <a:solidFill>
            <a:schemeClr val="lt1">
              <a:alpha val="73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Городская базовая площадка по работе с молодыми специалистами (</a:t>
            </a:r>
            <a:r>
              <a:rPr lang="ru-RU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стажировочная</a:t>
            </a:r>
            <a:r>
              <a:rPr lang="ru-RU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C249875E-6D13-F1DD-DA32-EC8BFCF4BDF0}"/>
              </a:ext>
            </a:extLst>
          </p:cNvPr>
          <p:cNvSpPr txBox="1"/>
          <p:nvPr/>
        </p:nvSpPr>
        <p:spPr>
          <a:xfrm>
            <a:off x="532024" y="404654"/>
            <a:ext cx="1165698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автономное общеобразовательное учреждение </a:t>
            </a:r>
            <a:b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«Средняя школа № 6 с углубленным изучением предметов художественно-эстетического цикла»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A2157FD6-1156-F390-3E5B-4C1D7549D22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0" t="-3212" r="77200" b="3212"/>
          <a:stretch/>
        </p:blipFill>
        <p:spPr>
          <a:xfrm>
            <a:off x="52353" y="97330"/>
            <a:ext cx="758559" cy="85940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867400" y="5105400"/>
            <a:ext cx="6053051" cy="122320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Директор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Черемных Г.Н.</a:t>
            </a:r>
          </a:p>
          <a:p>
            <a:pPr algn="r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Заместитель директор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Кузнецова Н.А.</a:t>
            </a:r>
          </a:p>
          <a:p>
            <a:pPr algn="r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Заместитель директора </a:t>
            </a:r>
            <a:r>
              <a:rPr lang="ru-RU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Грозенко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М.С.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8753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Объект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63" r="-1" b="8060"/>
          <a:stretch/>
        </p:blipFill>
        <p:spPr>
          <a:xfrm>
            <a:off x="0" y="1011738"/>
            <a:ext cx="2384390" cy="570338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0465" y="855514"/>
            <a:ext cx="10515600" cy="1325563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– 2024 </a:t>
            </a: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учебный год</a:t>
            </a: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584199" y="1809592"/>
            <a:ext cx="11218333" cy="4605858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 smtClean="0"/>
              <a:t>«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Инновативность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работе современного учителя»</a:t>
            </a:r>
          </a:p>
          <a:p>
            <a:pPr algn="just"/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Воркшоп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«Волшебство интерактивности: учимся работать с платформами и создавать задания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обби-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fest: «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Разные стороны тебя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Образовательный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Scrum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»: опыт применения технологии в профессиональной деятельности и в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жизни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15" r="42901"/>
          <a:stretch/>
        </p:blipFill>
        <p:spPr>
          <a:xfrm>
            <a:off x="656742" y="4580909"/>
            <a:ext cx="5460423" cy="209082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90" r="45897"/>
          <a:stretch/>
        </p:blipFill>
        <p:spPr>
          <a:xfrm>
            <a:off x="6403474" y="4540871"/>
            <a:ext cx="5225415" cy="212901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A2157FD6-1156-F390-3E5B-4C1D7549D22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927"/>
            <a:ext cx="3184138" cy="832587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7789333" y="56998"/>
            <a:ext cx="4290292" cy="11804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Гимназия «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Универс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», Лицей №1, СШ 23, 46, 76, 84, 158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02875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Объект 17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15"/>
          <a:stretch/>
        </p:blipFill>
        <p:spPr>
          <a:xfrm>
            <a:off x="-1" y="578727"/>
            <a:ext cx="3454331" cy="6203384"/>
          </a:xfr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A2157FD6-1156-F390-3E5B-4C1D7549D22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193" y="52520"/>
            <a:ext cx="3184138" cy="83258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309917" y="1109781"/>
            <a:ext cx="8085227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Тема деятельности городской базовой </a:t>
            </a:r>
            <a:r>
              <a:rPr lang="ru-RU" sz="28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площадки</a:t>
            </a:r>
          </a:p>
          <a:p>
            <a:pPr algn="ctr"/>
            <a:r>
              <a:rPr lang="ru-RU" sz="2800" b="1" dirty="0">
                <a:latin typeface="Times New Roman" panose="02020603050405020304" pitchFamily="18" charset="0"/>
              </a:rPr>
              <a:t>н</a:t>
            </a:r>
            <a:r>
              <a:rPr lang="ru-RU" sz="2800" b="1" dirty="0" smtClean="0">
                <a:latin typeface="Times New Roman" panose="02020603050405020304" pitchFamily="18" charset="0"/>
              </a:rPr>
              <a:t>а 2024 -2025 учебный год</a:t>
            </a:r>
            <a:endParaRPr lang="ru-RU" sz="28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566967" y="2480090"/>
            <a:ext cx="9748733" cy="1200329"/>
          </a:xfrm>
          <a:prstGeom prst="rect">
            <a:avLst/>
          </a:prstGeom>
          <a:ln w="571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Мультимодальная</a:t>
            </a:r>
            <a:r>
              <a:rPr lang="ru-RU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педагогика как стратегия преподавания </a:t>
            </a:r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«учителя 3.0»</a:t>
            </a:r>
            <a:endParaRPr lang="ru-RU" sz="3600" b="1" dirty="0">
              <a:solidFill>
                <a:srgbClr val="00206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710940" y="4243193"/>
            <a:ext cx="825815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Тип городской базовой площадки: 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стажировочная 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662754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Объект 17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63" r="-1" b="8060"/>
          <a:stretch/>
        </p:blipFill>
        <p:spPr>
          <a:xfrm>
            <a:off x="0" y="1011738"/>
            <a:ext cx="2384390" cy="5703387"/>
          </a:xfr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A2157FD6-1156-F390-3E5B-4C1D7549D22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927"/>
            <a:ext cx="3184138" cy="832587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76199" y="771402"/>
            <a:ext cx="1211580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Актуальность деятельности городской базовой площадки для муниципальной образовательной организации и муниципальной системы образования </a:t>
            </a:r>
            <a:r>
              <a:rPr lang="ru-RU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г. </a:t>
            </a: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Красноярска</a:t>
            </a:r>
            <a:endParaRPr lang="ru-RU" sz="24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85786" y="1658050"/>
            <a:ext cx="11106150" cy="1384995"/>
          </a:xfrm>
          <a:prstGeom prst="rect">
            <a:avLst/>
          </a:prstGeom>
          <a:ln w="285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2800" dirty="0">
                <a:latin typeface="Times New Roman" panose="02020603050405020304" pitchFamily="18" charset="0"/>
              </a:rPr>
              <a:t>Задача МСО: обеспечить профессиональное развитие педагогов в соответствии с выявленными дефицитами образовательной деятельности и задачами повышения качества образования.</a:t>
            </a:r>
            <a:endParaRPr lang="ru-RU" sz="2800" dirty="0">
              <a:effectLst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73272" y="3726788"/>
            <a:ext cx="449899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Цель деятельности городской базовой </a:t>
            </a:r>
            <a:r>
              <a:rPr lang="ru-RU" sz="20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площадки МАОУ СШ №6 </a:t>
            </a:r>
          </a:p>
          <a:p>
            <a:pPr algn="ctr"/>
            <a:r>
              <a:rPr lang="ru-RU" sz="20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на 2024 – 2025 учебный год</a:t>
            </a:r>
          </a:p>
        </p:txBody>
      </p:sp>
      <p:sp>
        <p:nvSpPr>
          <p:cNvPr id="9" name="Стрелка вниз 8"/>
          <p:cNvSpPr/>
          <p:nvPr/>
        </p:nvSpPr>
        <p:spPr>
          <a:xfrm>
            <a:off x="2309810" y="3106461"/>
            <a:ext cx="1057275" cy="762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285750" y="4805867"/>
            <a:ext cx="4879180" cy="1477328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Развитие профессиональных компетенций у молодых специалистов через освоение методов и приемов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мультимодальной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педагогики для обеспечения дифференциации обучения и повышения качества образования. </a:t>
            </a:r>
            <a:endParaRPr lang="ru-RU" dirty="0"/>
          </a:p>
        </p:txBody>
      </p:sp>
      <p:sp>
        <p:nvSpPr>
          <p:cNvPr id="11" name="Стрелка вправо 10"/>
          <p:cNvSpPr/>
          <p:nvPr/>
        </p:nvSpPr>
        <p:spPr>
          <a:xfrm>
            <a:off x="5286375" y="5239731"/>
            <a:ext cx="1238250" cy="609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6782990" y="3625001"/>
            <a:ext cx="505777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Задачи по достижению цели деятельности городской базовой площадки</a:t>
            </a:r>
            <a:endParaRPr lang="ru-RU" sz="2000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6650831" y="4332887"/>
            <a:ext cx="5322094" cy="2308324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</a:rPr>
              <a:t>1. Создать условия для стажировки молодых специалистов по теме базовой площадки. </a:t>
            </a:r>
            <a:endParaRPr lang="ru-RU" dirty="0"/>
          </a:p>
          <a:p>
            <a:pPr algn="just"/>
            <a:r>
              <a:rPr lang="ru-RU" dirty="0">
                <a:latin typeface="Times New Roman" panose="02020603050405020304" pitchFamily="18" charset="0"/>
              </a:rPr>
              <a:t>2. Организовать обмен опытом успешной реализации </a:t>
            </a:r>
            <a:r>
              <a:rPr lang="ru-RU" dirty="0" err="1">
                <a:latin typeface="Times New Roman" panose="02020603050405020304" pitchFamily="18" charset="0"/>
              </a:rPr>
              <a:t>мультимодальной</a:t>
            </a:r>
            <a:r>
              <a:rPr lang="ru-RU" dirty="0">
                <a:latin typeface="Times New Roman" panose="02020603050405020304" pitchFamily="18" charset="0"/>
              </a:rPr>
              <a:t> педагогики между педагогами-наставниками и молодыми специалистами. </a:t>
            </a:r>
            <a:endParaRPr lang="ru-RU" dirty="0"/>
          </a:p>
          <a:p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3. Обеспечить молодых специалистов методическим кейсом по теме площадки.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84845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Объект 17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63" r="-1" b="8060"/>
          <a:stretch/>
        </p:blipFill>
        <p:spPr>
          <a:xfrm>
            <a:off x="0" y="1011738"/>
            <a:ext cx="2384390" cy="5703387"/>
          </a:xfr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A2157FD6-1156-F390-3E5B-4C1D7549D22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927"/>
            <a:ext cx="3184138" cy="832587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90499" y="1797538"/>
            <a:ext cx="5743575" cy="3264868"/>
          </a:xfrm>
          <a:prstGeom prst="rect">
            <a:avLst/>
          </a:prstGeom>
          <a:solidFill>
            <a:schemeClr val="lt1">
              <a:alpha val="62000"/>
            </a:schemeClr>
          </a:solidFill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450215" algn="ctr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</a:pPr>
            <a:r>
              <a:rPr lang="ru-RU" sz="2400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Профессиональный стандарт «Педагог»</a:t>
            </a:r>
          </a:p>
          <a:p>
            <a:pPr algn="ctr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</a:pP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Осуществлять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обучение и воспитание обучающихся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 учетом их психолого-физиологических особенностей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и специфики преподаваемого предмета, а также использовать и апробировать специальные подходы к обучению в целях включения в образовательный процесс 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всех обучающихся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6199" y="771402"/>
            <a:ext cx="1211580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Актуальность деятельности городской базовой площадки для муниципальной образовательной организации и муниципальной системы образования </a:t>
            </a:r>
            <a:r>
              <a:rPr lang="ru-RU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г. </a:t>
            </a: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Красноярска</a:t>
            </a:r>
            <a:endParaRPr lang="ru-RU" sz="24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934074" y="5464478"/>
            <a:ext cx="5999356" cy="12777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450215" algn="just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</a:pP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Мультимодальная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педагогика дает возможность учителю грамотно реализовывать дифференцированный подход в обучении, тем самым повышая качество образования школьников. </a:t>
            </a:r>
            <a:endParaRPr lang="ru-RU" sz="1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215591" y="1797538"/>
            <a:ext cx="5657850" cy="3005503"/>
          </a:xfrm>
          <a:prstGeom prst="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Федеральный государственный образовательный стандарт (ФГОС) 3.0 </a:t>
            </a:r>
            <a:endParaRPr lang="ru-RU" sz="2400" b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Акцент на практических навыках;</a:t>
            </a: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Появление нового понятия «функциональная грамотность»;  </a:t>
            </a: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Единство обучения и воспитания;</a:t>
            </a: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Использование ЭОР и ЦОР</a:t>
            </a: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ru-RU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24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9" name="Прямая со стрелкой 8"/>
          <p:cNvCxnSpPr/>
          <p:nvPr/>
        </p:nvCxnSpPr>
        <p:spPr>
          <a:xfrm>
            <a:off x="2724150" y="5119359"/>
            <a:ext cx="2669117" cy="25697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 flipH="1">
            <a:off x="6215591" y="4877516"/>
            <a:ext cx="2156884" cy="49881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Прямоугольник 15"/>
          <p:cNvSpPr/>
          <p:nvPr/>
        </p:nvSpPr>
        <p:spPr>
          <a:xfrm>
            <a:off x="224532" y="5514796"/>
            <a:ext cx="5675508" cy="12003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Мультимодальная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педагогика - это подход к обучению, который использует различные каналы восприятия информации, такие как визуальный, аудиальный, кинестетический и др.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28519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Объект 17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63" r="-1" b="8060"/>
          <a:stretch/>
        </p:blipFill>
        <p:spPr>
          <a:xfrm>
            <a:off x="0" y="1011738"/>
            <a:ext cx="2384390" cy="5703387"/>
          </a:xfr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A2157FD6-1156-F390-3E5B-4C1D7549D22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927"/>
            <a:ext cx="3184138" cy="83258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04332" y="1396381"/>
            <a:ext cx="10447867" cy="1913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</a:pPr>
            <a:r>
              <a:rPr lang="ru-RU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Молодые 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педагогики в силу отсутствия достаточного профессионального опыта не владеют способами реализации дифференцированного подхода в обучении, что не позволяет достигать высокого качества образования. </a:t>
            </a:r>
            <a:endParaRPr lang="ru-RU" sz="2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Стрелка вниз 3"/>
          <p:cNvSpPr/>
          <p:nvPr/>
        </p:nvSpPr>
        <p:spPr>
          <a:xfrm>
            <a:off x="5283199" y="22927"/>
            <a:ext cx="1261533" cy="140148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1075267" y="3494634"/>
            <a:ext cx="1004993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Задачи по достижению цели деятельности городской базовой площадки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286932" y="4593067"/>
            <a:ext cx="9482666" cy="1200329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</a:rPr>
              <a:t>1. Создать условия для стажировки молодых специалистов по теме базовой площадки. </a:t>
            </a:r>
            <a:endParaRPr lang="ru-RU" dirty="0"/>
          </a:p>
          <a:p>
            <a:pPr algn="just"/>
            <a:r>
              <a:rPr lang="ru-RU" dirty="0">
                <a:latin typeface="Times New Roman" panose="02020603050405020304" pitchFamily="18" charset="0"/>
              </a:rPr>
              <a:t>2. Организовать обмен опытом успешной реализации </a:t>
            </a:r>
            <a:r>
              <a:rPr lang="ru-RU" dirty="0" err="1">
                <a:latin typeface="Times New Roman" panose="02020603050405020304" pitchFamily="18" charset="0"/>
              </a:rPr>
              <a:t>мультимодальной</a:t>
            </a:r>
            <a:r>
              <a:rPr lang="ru-RU" dirty="0">
                <a:latin typeface="Times New Roman" panose="02020603050405020304" pitchFamily="18" charset="0"/>
              </a:rPr>
              <a:t> педагогики между педагогами-наставниками и молодыми специалистами. </a:t>
            </a:r>
            <a:endParaRPr lang="ru-RU" dirty="0"/>
          </a:p>
          <a:p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3. Обеспечить молодых специалистов методическим кейсом по теме площадки.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82378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11705" y="656101"/>
            <a:ext cx="9085579" cy="1455634"/>
          </a:xfrm>
          <a:prstGeom prst="rect">
            <a:avLst/>
          </a:prstGeom>
        </p:spPr>
        <p:txBody>
          <a:bodyPr vert="horz" wrap="square" lIns="0" tIns="10583" rIns="0" bIns="0" rtlCol="0" anchor="ctr">
            <a:spAutoFit/>
          </a:bodyPr>
          <a:lstStyle/>
          <a:p>
            <a:pPr marL="8467" algn="ctr">
              <a:spcBef>
                <a:spcPts val="83"/>
              </a:spcBef>
            </a:pPr>
            <a:r>
              <a:rPr lang="ru-RU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Мультимодальная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педагогика как стратегия преподавания «учителя 3.0»</a:t>
            </a:r>
            <a:r>
              <a:rPr lang="ru-RU" sz="3600" dirty="0"/>
              <a:t/>
            </a:r>
            <a:br>
              <a:rPr lang="ru-RU" sz="3600" dirty="0"/>
            </a:br>
            <a:endParaRPr sz="3233" dirty="0"/>
          </a:p>
        </p:txBody>
      </p:sp>
      <p:sp>
        <p:nvSpPr>
          <p:cNvPr id="3" name="object 3"/>
          <p:cNvSpPr txBox="1"/>
          <p:nvPr/>
        </p:nvSpPr>
        <p:spPr>
          <a:xfrm>
            <a:off x="5409047" y="1480609"/>
            <a:ext cx="2159000" cy="508195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8467">
              <a:spcBef>
                <a:spcPts val="83"/>
              </a:spcBef>
            </a:pPr>
            <a:endParaRPr sz="3233" dirty="0">
              <a:latin typeface="Microsoft Sans Serif"/>
              <a:cs typeface="Microsoft Sans Serif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27451"/>
            <a:ext cx="2552700" cy="788555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0" y="1507553"/>
            <a:ext cx="12192000" cy="5270500"/>
            <a:chOff x="0" y="2261330"/>
            <a:chExt cx="18288000" cy="7905750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2261330"/>
              <a:ext cx="2750515" cy="432520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30123" y="4890896"/>
              <a:ext cx="3941520" cy="5275802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5927311" y="3366992"/>
              <a:ext cx="12360910" cy="1257300"/>
            </a:xfrm>
            <a:custGeom>
              <a:avLst/>
              <a:gdLst/>
              <a:ahLst/>
              <a:cxnLst/>
              <a:rect l="l" t="t" r="r" b="b"/>
              <a:pathLst>
                <a:path w="12360910" h="1257300">
                  <a:moveTo>
                    <a:pt x="0" y="1257299"/>
                  </a:moveTo>
                  <a:lnTo>
                    <a:pt x="12360591" y="1257299"/>
                  </a:lnTo>
                  <a:lnTo>
                    <a:pt x="12360591" y="0"/>
                  </a:lnTo>
                  <a:lnTo>
                    <a:pt x="0" y="0"/>
                  </a:lnTo>
                  <a:lnTo>
                    <a:pt x="0" y="1257299"/>
                  </a:lnTo>
                  <a:close/>
                </a:path>
              </a:pathLst>
            </a:custGeom>
            <a:solidFill>
              <a:srgbClr val="5CE1E6"/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</p:grpSp>
      <p:grpSp>
        <p:nvGrpSpPr>
          <p:cNvPr id="10" name="object 10"/>
          <p:cNvGrpSpPr/>
          <p:nvPr/>
        </p:nvGrpSpPr>
        <p:grpSpPr>
          <a:xfrm>
            <a:off x="2696464" y="2073084"/>
            <a:ext cx="1330959" cy="1355090"/>
            <a:chOff x="4044695" y="3109626"/>
            <a:chExt cx="1996439" cy="2032635"/>
          </a:xfrm>
        </p:grpSpPr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044695" y="3950207"/>
              <a:ext cx="1996439" cy="1191767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151375" y="4197095"/>
              <a:ext cx="1758695" cy="795527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155661" y="3109626"/>
              <a:ext cx="1771649" cy="1771649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4567692" y="3788580"/>
              <a:ext cx="921385" cy="401955"/>
            </a:xfrm>
            <a:custGeom>
              <a:avLst/>
              <a:gdLst/>
              <a:ahLst/>
              <a:cxnLst/>
              <a:rect l="l" t="t" r="r" b="b"/>
              <a:pathLst>
                <a:path w="921385" h="401954">
                  <a:moveTo>
                    <a:pt x="96412" y="401835"/>
                  </a:moveTo>
                  <a:lnTo>
                    <a:pt x="58112" y="395173"/>
                  </a:lnTo>
                  <a:lnTo>
                    <a:pt x="15304" y="360396"/>
                  </a:lnTo>
                  <a:lnTo>
                    <a:pt x="1700" y="322445"/>
                  </a:lnTo>
                  <a:lnTo>
                    <a:pt x="0" y="299284"/>
                  </a:lnTo>
                  <a:lnTo>
                    <a:pt x="558" y="106179"/>
                  </a:lnTo>
                  <a:lnTo>
                    <a:pt x="8511" y="60693"/>
                  </a:lnTo>
                  <a:lnTo>
                    <a:pt x="28524" y="27913"/>
                  </a:lnTo>
                  <a:lnTo>
                    <a:pt x="65123" y="4604"/>
                  </a:lnTo>
                  <a:lnTo>
                    <a:pt x="99203" y="0"/>
                  </a:lnTo>
                  <a:lnTo>
                    <a:pt x="122225" y="2023"/>
                  </a:lnTo>
                  <a:lnTo>
                    <a:pt x="166175" y="32370"/>
                  </a:lnTo>
                  <a:lnTo>
                    <a:pt x="182265" y="74507"/>
                  </a:lnTo>
                  <a:lnTo>
                    <a:pt x="92226" y="74507"/>
                  </a:lnTo>
                  <a:lnTo>
                    <a:pt x="88971" y="79157"/>
                  </a:lnTo>
                  <a:lnTo>
                    <a:pt x="80925" y="117899"/>
                  </a:lnTo>
                  <a:lnTo>
                    <a:pt x="80088" y="160734"/>
                  </a:lnTo>
                  <a:lnTo>
                    <a:pt x="79866" y="191055"/>
                  </a:lnTo>
                  <a:lnTo>
                    <a:pt x="79961" y="243168"/>
                  </a:lnTo>
                  <a:lnTo>
                    <a:pt x="80088" y="254042"/>
                  </a:lnTo>
                  <a:lnTo>
                    <a:pt x="80436" y="268195"/>
                  </a:lnTo>
                  <a:lnTo>
                    <a:pt x="80925" y="278494"/>
                  </a:lnTo>
                  <a:lnTo>
                    <a:pt x="81297" y="287424"/>
                  </a:lnTo>
                  <a:lnTo>
                    <a:pt x="91668" y="315887"/>
                  </a:lnTo>
                  <a:lnTo>
                    <a:pt x="185718" y="315887"/>
                  </a:lnTo>
                  <a:lnTo>
                    <a:pt x="185665" y="316611"/>
                  </a:lnTo>
                  <a:lnTo>
                    <a:pt x="173038" y="354632"/>
                  </a:lnTo>
                  <a:lnTo>
                    <a:pt x="148473" y="384491"/>
                  </a:lnTo>
                  <a:lnTo>
                    <a:pt x="115684" y="399908"/>
                  </a:lnTo>
                  <a:lnTo>
                    <a:pt x="96412" y="401835"/>
                  </a:lnTo>
                  <a:close/>
                </a:path>
                <a:path w="921385" h="401954">
                  <a:moveTo>
                    <a:pt x="185718" y="315887"/>
                  </a:moveTo>
                  <a:lnTo>
                    <a:pt x="98366" y="315887"/>
                  </a:lnTo>
                  <a:lnTo>
                    <a:pt x="101063" y="313515"/>
                  </a:lnTo>
                  <a:lnTo>
                    <a:pt x="103389" y="308771"/>
                  </a:lnTo>
                  <a:lnTo>
                    <a:pt x="105714" y="303934"/>
                  </a:lnTo>
                  <a:lnTo>
                    <a:pt x="106877" y="297005"/>
                  </a:lnTo>
                  <a:lnTo>
                    <a:pt x="106975" y="268195"/>
                  </a:lnTo>
                  <a:lnTo>
                    <a:pt x="107609" y="243168"/>
                  </a:lnTo>
                  <a:lnTo>
                    <a:pt x="108132" y="216161"/>
                  </a:lnTo>
                  <a:lnTo>
                    <a:pt x="108446" y="191055"/>
                  </a:lnTo>
                  <a:lnTo>
                    <a:pt x="108481" y="152798"/>
                  </a:lnTo>
                  <a:lnTo>
                    <a:pt x="108272" y="140293"/>
                  </a:lnTo>
                  <a:lnTo>
                    <a:pt x="107923" y="130335"/>
                  </a:lnTo>
                  <a:lnTo>
                    <a:pt x="107435" y="122922"/>
                  </a:lnTo>
                  <a:lnTo>
                    <a:pt x="106763" y="112170"/>
                  </a:lnTo>
                  <a:lnTo>
                    <a:pt x="99017" y="74507"/>
                  </a:lnTo>
                  <a:lnTo>
                    <a:pt x="182265" y="74507"/>
                  </a:lnTo>
                  <a:lnTo>
                    <a:pt x="188037" y="122922"/>
                  </a:lnTo>
                  <a:lnTo>
                    <a:pt x="188333" y="167850"/>
                  </a:lnTo>
                  <a:lnTo>
                    <a:pt x="188215" y="236035"/>
                  </a:lnTo>
                  <a:lnTo>
                    <a:pt x="188081" y="257949"/>
                  </a:lnTo>
                  <a:lnTo>
                    <a:pt x="187732" y="281729"/>
                  </a:lnTo>
                  <a:lnTo>
                    <a:pt x="187244" y="294958"/>
                  </a:lnTo>
                  <a:lnTo>
                    <a:pt x="185718" y="315887"/>
                  </a:lnTo>
                  <a:close/>
                </a:path>
                <a:path w="921385" h="401954">
                  <a:moveTo>
                    <a:pt x="248775" y="199522"/>
                  </a:moveTo>
                  <a:lnTo>
                    <a:pt x="222614" y="165094"/>
                  </a:lnTo>
                  <a:lnTo>
                    <a:pt x="221343" y="147679"/>
                  </a:lnTo>
                  <a:lnTo>
                    <a:pt x="221667" y="98121"/>
                  </a:lnTo>
                  <a:lnTo>
                    <a:pt x="221742" y="51171"/>
                  </a:lnTo>
                  <a:lnTo>
                    <a:pt x="221611" y="45546"/>
                  </a:lnTo>
                  <a:lnTo>
                    <a:pt x="221428" y="42695"/>
                  </a:lnTo>
                  <a:lnTo>
                    <a:pt x="221210" y="32710"/>
                  </a:lnTo>
                  <a:lnTo>
                    <a:pt x="259484" y="16778"/>
                  </a:lnTo>
                  <a:lnTo>
                    <a:pt x="301237" y="16464"/>
                  </a:lnTo>
                  <a:lnTo>
                    <a:pt x="351397" y="16638"/>
                  </a:lnTo>
                  <a:lnTo>
                    <a:pt x="388415" y="30425"/>
                  </a:lnTo>
                  <a:lnTo>
                    <a:pt x="389557" y="39067"/>
                  </a:lnTo>
                  <a:lnTo>
                    <a:pt x="387325" y="72832"/>
                  </a:lnTo>
                  <a:lnTo>
                    <a:pt x="384595" y="83454"/>
                  </a:lnTo>
                  <a:lnTo>
                    <a:pt x="378918" y="91180"/>
                  </a:lnTo>
                  <a:lnTo>
                    <a:pt x="375805" y="92924"/>
                  </a:lnTo>
                  <a:lnTo>
                    <a:pt x="305376" y="92924"/>
                  </a:lnTo>
                  <a:lnTo>
                    <a:pt x="303888" y="93482"/>
                  </a:lnTo>
                  <a:lnTo>
                    <a:pt x="302493" y="93947"/>
                  </a:lnTo>
                  <a:lnTo>
                    <a:pt x="302307" y="95063"/>
                  </a:lnTo>
                  <a:lnTo>
                    <a:pt x="303330" y="96831"/>
                  </a:lnTo>
                  <a:lnTo>
                    <a:pt x="306120" y="96898"/>
                  </a:lnTo>
                  <a:lnTo>
                    <a:pt x="306120" y="114219"/>
                  </a:lnTo>
                  <a:lnTo>
                    <a:pt x="301888" y="114690"/>
                  </a:lnTo>
                  <a:lnTo>
                    <a:pt x="301237" y="114690"/>
                  </a:lnTo>
                  <a:lnTo>
                    <a:pt x="301237" y="118225"/>
                  </a:lnTo>
                  <a:lnTo>
                    <a:pt x="302028" y="119620"/>
                  </a:lnTo>
                  <a:lnTo>
                    <a:pt x="349674" y="119620"/>
                  </a:lnTo>
                  <a:lnTo>
                    <a:pt x="351972" y="120550"/>
                  </a:lnTo>
                  <a:lnTo>
                    <a:pt x="385650" y="147679"/>
                  </a:lnTo>
                  <a:lnTo>
                    <a:pt x="405145" y="188081"/>
                  </a:lnTo>
                  <a:lnTo>
                    <a:pt x="293702" y="188081"/>
                  </a:lnTo>
                  <a:lnTo>
                    <a:pt x="286656" y="188404"/>
                  </a:lnTo>
                  <a:lnTo>
                    <a:pt x="279750" y="189372"/>
                  </a:lnTo>
                  <a:lnTo>
                    <a:pt x="272983" y="190985"/>
                  </a:lnTo>
                  <a:lnTo>
                    <a:pt x="266355" y="193244"/>
                  </a:lnTo>
                  <a:lnTo>
                    <a:pt x="257612" y="196685"/>
                  </a:lnTo>
                  <a:lnTo>
                    <a:pt x="251752" y="198778"/>
                  </a:lnTo>
                  <a:lnTo>
                    <a:pt x="248775" y="199522"/>
                  </a:lnTo>
                  <a:close/>
                </a:path>
                <a:path w="921385" h="401954">
                  <a:moveTo>
                    <a:pt x="306120" y="96898"/>
                  </a:moveTo>
                  <a:lnTo>
                    <a:pt x="303330" y="96831"/>
                  </a:lnTo>
                  <a:lnTo>
                    <a:pt x="302307" y="95063"/>
                  </a:lnTo>
                  <a:lnTo>
                    <a:pt x="302493" y="93947"/>
                  </a:lnTo>
                  <a:lnTo>
                    <a:pt x="303888" y="93482"/>
                  </a:lnTo>
                  <a:lnTo>
                    <a:pt x="305376" y="92924"/>
                  </a:lnTo>
                  <a:lnTo>
                    <a:pt x="306120" y="93715"/>
                  </a:lnTo>
                  <a:lnTo>
                    <a:pt x="306120" y="96898"/>
                  </a:lnTo>
                  <a:close/>
                </a:path>
                <a:path w="921385" h="401954">
                  <a:moveTo>
                    <a:pt x="352522" y="98121"/>
                  </a:moveTo>
                  <a:lnTo>
                    <a:pt x="345083" y="98087"/>
                  </a:lnTo>
                  <a:lnTo>
                    <a:pt x="336406" y="97842"/>
                  </a:lnTo>
                  <a:lnTo>
                    <a:pt x="326491" y="97389"/>
                  </a:lnTo>
                  <a:lnTo>
                    <a:pt x="306120" y="96898"/>
                  </a:lnTo>
                  <a:lnTo>
                    <a:pt x="306120" y="93715"/>
                  </a:lnTo>
                  <a:lnTo>
                    <a:pt x="305376" y="92924"/>
                  </a:lnTo>
                  <a:lnTo>
                    <a:pt x="375805" y="92924"/>
                  </a:lnTo>
                  <a:lnTo>
                    <a:pt x="370294" y="96011"/>
                  </a:lnTo>
                  <a:lnTo>
                    <a:pt x="358722" y="97947"/>
                  </a:lnTo>
                  <a:lnTo>
                    <a:pt x="352522" y="98121"/>
                  </a:lnTo>
                  <a:close/>
                </a:path>
                <a:path w="921385" h="401954">
                  <a:moveTo>
                    <a:pt x="349674" y="119620"/>
                  </a:moveTo>
                  <a:lnTo>
                    <a:pt x="302028" y="119620"/>
                  </a:lnTo>
                  <a:lnTo>
                    <a:pt x="303609" y="118876"/>
                  </a:lnTo>
                  <a:lnTo>
                    <a:pt x="305283" y="118132"/>
                  </a:lnTo>
                  <a:lnTo>
                    <a:pt x="306120" y="115062"/>
                  </a:lnTo>
                  <a:lnTo>
                    <a:pt x="306120" y="114219"/>
                  </a:lnTo>
                  <a:lnTo>
                    <a:pt x="310306" y="113713"/>
                  </a:lnTo>
                  <a:lnTo>
                    <a:pt x="312632" y="113248"/>
                  </a:lnTo>
                  <a:lnTo>
                    <a:pt x="315655" y="113016"/>
                  </a:lnTo>
                  <a:lnTo>
                    <a:pt x="319375" y="113016"/>
                  </a:lnTo>
                  <a:lnTo>
                    <a:pt x="330764" y="113853"/>
                  </a:lnTo>
                  <a:lnTo>
                    <a:pt x="341630" y="116364"/>
                  </a:lnTo>
                  <a:lnTo>
                    <a:pt x="349674" y="119620"/>
                  </a:lnTo>
                  <a:close/>
                </a:path>
                <a:path w="921385" h="401954">
                  <a:moveTo>
                    <a:pt x="302028" y="119620"/>
                  </a:moveTo>
                  <a:lnTo>
                    <a:pt x="301237" y="118225"/>
                  </a:lnTo>
                  <a:lnTo>
                    <a:pt x="301237" y="114690"/>
                  </a:lnTo>
                  <a:lnTo>
                    <a:pt x="301888" y="114690"/>
                  </a:lnTo>
                  <a:lnTo>
                    <a:pt x="306120" y="114219"/>
                  </a:lnTo>
                  <a:lnTo>
                    <a:pt x="306120" y="115062"/>
                  </a:lnTo>
                  <a:lnTo>
                    <a:pt x="305283" y="118132"/>
                  </a:lnTo>
                  <a:lnTo>
                    <a:pt x="303609" y="118876"/>
                  </a:lnTo>
                  <a:lnTo>
                    <a:pt x="302028" y="119620"/>
                  </a:lnTo>
                  <a:close/>
                </a:path>
                <a:path w="921385" h="401954">
                  <a:moveTo>
                    <a:pt x="408105" y="317003"/>
                  </a:moveTo>
                  <a:lnTo>
                    <a:pt x="318259" y="317003"/>
                  </a:lnTo>
                  <a:lnTo>
                    <a:pt x="320678" y="315236"/>
                  </a:lnTo>
                  <a:lnTo>
                    <a:pt x="322724" y="311701"/>
                  </a:lnTo>
                  <a:lnTo>
                    <a:pt x="325918" y="275006"/>
                  </a:lnTo>
                  <a:lnTo>
                    <a:pt x="325794" y="241171"/>
                  </a:lnTo>
                  <a:lnTo>
                    <a:pt x="319608" y="197197"/>
                  </a:lnTo>
                  <a:lnTo>
                    <a:pt x="309888" y="191430"/>
                  </a:lnTo>
                  <a:lnTo>
                    <a:pt x="304772" y="189197"/>
                  </a:lnTo>
                  <a:lnTo>
                    <a:pt x="299377" y="188081"/>
                  </a:lnTo>
                  <a:lnTo>
                    <a:pt x="405145" y="188081"/>
                  </a:lnTo>
                  <a:lnTo>
                    <a:pt x="406691" y="193244"/>
                  </a:lnTo>
                  <a:lnTo>
                    <a:pt x="406785" y="193662"/>
                  </a:lnTo>
                  <a:lnTo>
                    <a:pt x="410599" y="219492"/>
                  </a:lnTo>
                  <a:lnTo>
                    <a:pt x="411881" y="250170"/>
                  </a:lnTo>
                  <a:lnTo>
                    <a:pt x="411672" y="262719"/>
                  </a:lnTo>
                  <a:lnTo>
                    <a:pt x="411044" y="277622"/>
                  </a:lnTo>
                  <a:lnTo>
                    <a:pt x="409986" y="295037"/>
                  </a:lnTo>
                  <a:lnTo>
                    <a:pt x="408533" y="314492"/>
                  </a:lnTo>
                  <a:lnTo>
                    <a:pt x="408105" y="317003"/>
                  </a:lnTo>
                  <a:close/>
                </a:path>
                <a:path w="921385" h="401954">
                  <a:moveTo>
                    <a:pt x="313794" y="399603"/>
                  </a:moveTo>
                  <a:lnTo>
                    <a:pt x="274692" y="393464"/>
                  </a:lnTo>
                  <a:lnTo>
                    <a:pt x="229590" y="363073"/>
                  </a:lnTo>
                  <a:lnTo>
                    <a:pt x="205940" y="321608"/>
                  </a:lnTo>
                  <a:lnTo>
                    <a:pt x="204731" y="318073"/>
                  </a:lnTo>
                  <a:lnTo>
                    <a:pt x="204778" y="314399"/>
                  </a:lnTo>
                  <a:lnTo>
                    <a:pt x="207382" y="306771"/>
                  </a:lnTo>
                  <a:lnTo>
                    <a:pt x="209475" y="303376"/>
                  </a:lnTo>
                  <a:lnTo>
                    <a:pt x="212359" y="300400"/>
                  </a:lnTo>
                  <a:lnTo>
                    <a:pt x="249891" y="275006"/>
                  </a:lnTo>
                  <a:lnTo>
                    <a:pt x="253240" y="272122"/>
                  </a:lnTo>
                  <a:lnTo>
                    <a:pt x="257286" y="270681"/>
                  </a:lnTo>
                  <a:lnTo>
                    <a:pt x="262030" y="270681"/>
                  </a:lnTo>
                  <a:lnTo>
                    <a:pt x="268262" y="271146"/>
                  </a:lnTo>
                  <a:lnTo>
                    <a:pt x="273890" y="274587"/>
                  </a:lnTo>
                  <a:lnTo>
                    <a:pt x="278913" y="281006"/>
                  </a:lnTo>
                  <a:lnTo>
                    <a:pt x="284816" y="290336"/>
                  </a:lnTo>
                  <a:lnTo>
                    <a:pt x="290110" y="298237"/>
                  </a:lnTo>
                  <a:lnTo>
                    <a:pt x="294793" y="304708"/>
                  </a:lnTo>
                  <a:lnTo>
                    <a:pt x="298865" y="309748"/>
                  </a:lnTo>
                  <a:lnTo>
                    <a:pt x="300260" y="311515"/>
                  </a:lnTo>
                  <a:lnTo>
                    <a:pt x="302818" y="313190"/>
                  </a:lnTo>
                  <a:lnTo>
                    <a:pt x="306539" y="314771"/>
                  </a:lnTo>
                  <a:lnTo>
                    <a:pt x="310353" y="316259"/>
                  </a:lnTo>
                  <a:lnTo>
                    <a:pt x="313329" y="317003"/>
                  </a:lnTo>
                  <a:lnTo>
                    <a:pt x="408105" y="317003"/>
                  </a:lnTo>
                  <a:lnTo>
                    <a:pt x="404888" y="335918"/>
                  </a:lnTo>
                  <a:lnTo>
                    <a:pt x="375325" y="380209"/>
                  </a:lnTo>
                  <a:lnTo>
                    <a:pt x="329883" y="398391"/>
                  </a:lnTo>
                  <a:lnTo>
                    <a:pt x="313794" y="399603"/>
                  </a:lnTo>
                  <a:close/>
                </a:path>
                <a:path w="921385" h="401954">
                  <a:moveTo>
                    <a:pt x="488574" y="401835"/>
                  </a:moveTo>
                  <a:lnTo>
                    <a:pt x="467552" y="401835"/>
                  </a:lnTo>
                  <a:lnTo>
                    <a:pt x="459134" y="401649"/>
                  </a:lnTo>
                  <a:lnTo>
                    <a:pt x="453739" y="401277"/>
                  </a:lnTo>
                  <a:lnTo>
                    <a:pt x="447228" y="401277"/>
                  </a:lnTo>
                  <a:lnTo>
                    <a:pt x="441321" y="399882"/>
                  </a:lnTo>
                  <a:lnTo>
                    <a:pt x="430624" y="394301"/>
                  </a:lnTo>
                  <a:lnTo>
                    <a:pt x="427787" y="389929"/>
                  </a:lnTo>
                  <a:lnTo>
                    <a:pt x="427508" y="383976"/>
                  </a:lnTo>
                  <a:lnTo>
                    <a:pt x="427136" y="377930"/>
                  </a:lnTo>
                  <a:lnTo>
                    <a:pt x="426950" y="374535"/>
                  </a:lnTo>
                  <a:lnTo>
                    <a:pt x="426950" y="373791"/>
                  </a:lnTo>
                  <a:lnTo>
                    <a:pt x="426706" y="366082"/>
                  </a:lnTo>
                  <a:lnTo>
                    <a:pt x="426564" y="358373"/>
                  </a:lnTo>
                  <a:lnTo>
                    <a:pt x="426453" y="348240"/>
                  </a:lnTo>
                  <a:lnTo>
                    <a:pt x="426392" y="332491"/>
                  </a:lnTo>
                  <a:lnTo>
                    <a:pt x="427534" y="324738"/>
                  </a:lnTo>
                  <a:lnTo>
                    <a:pt x="430962" y="319201"/>
                  </a:lnTo>
                  <a:lnTo>
                    <a:pt x="436673" y="315878"/>
                  </a:lnTo>
                  <a:lnTo>
                    <a:pt x="444670" y="314771"/>
                  </a:lnTo>
                  <a:lnTo>
                    <a:pt x="486807" y="314771"/>
                  </a:lnTo>
                  <a:lnTo>
                    <a:pt x="496338" y="316140"/>
                  </a:lnTo>
                  <a:lnTo>
                    <a:pt x="503306" y="320247"/>
                  </a:lnTo>
                  <a:lnTo>
                    <a:pt x="507710" y="327093"/>
                  </a:lnTo>
                  <a:lnTo>
                    <a:pt x="509550" y="336677"/>
                  </a:lnTo>
                  <a:lnTo>
                    <a:pt x="509410" y="358373"/>
                  </a:lnTo>
                  <a:lnTo>
                    <a:pt x="509236" y="367076"/>
                  </a:lnTo>
                  <a:lnTo>
                    <a:pt x="509010" y="373791"/>
                  </a:lnTo>
                  <a:lnTo>
                    <a:pt x="508992" y="384488"/>
                  </a:lnTo>
                  <a:lnTo>
                    <a:pt x="506387" y="391603"/>
                  </a:lnTo>
                  <a:lnTo>
                    <a:pt x="495969" y="399789"/>
                  </a:lnTo>
                  <a:lnTo>
                    <a:pt x="488574" y="401835"/>
                  </a:lnTo>
                  <a:close/>
                </a:path>
                <a:path w="921385" h="401954">
                  <a:moveTo>
                    <a:pt x="562895" y="156827"/>
                  </a:moveTo>
                  <a:lnTo>
                    <a:pt x="549873" y="156827"/>
                  </a:lnTo>
                  <a:lnTo>
                    <a:pt x="543501" y="152967"/>
                  </a:lnTo>
                  <a:lnTo>
                    <a:pt x="521549" y="116783"/>
                  </a:lnTo>
                  <a:lnTo>
                    <a:pt x="517642" y="107109"/>
                  </a:lnTo>
                  <a:lnTo>
                    <a:pt x="517642" y="102551"/>
                  </a:lnTo>
                  <a:lnTo>
                    <a:pt x="546106" y="69344"/>
                  </a:lnTo>
                  <a:lnTo>
                    <a:pt x="568360" y="54903"/>
                  </a:lnTo>
                  <a:lnTo>
                    <a:pt x="575127" y="50508"/>
                  </a:lnTo>
                  <a:lnTo>
                    <a:pt x="581336" y="46392"/>
                  </a:lnTo>
                  <a:lnTo>
                    <a:pt x="586987" y="42555"/>
                  </a:lnTo>
                  <a:lnTo>
                    <a:pt x="624380" y="17580"/>
                  </a:lnTo>
                  <a:lnTo>
                    <a:pt x="629961" y="13115"/>
                  </a:lnTo>
                  <a:lnTo>
                    <a:pt x="637030" y="10883"/>
                  </a:lnTo>
                  <a:lnTo>
                    <a:pt x="651355" y="10883"/>
                  </a:lnTo>
                  <a:lnTo>
                    <a:pt x="655773" y="11999"/>
                  </a:lnTo>
                  <a:lnTo>
                    <a:pt x="658843" y="14231"/>
                  </a:lnTo>
                  <a:lnTo>
                    <a:pt x="679679" y="28509"/>
                  </a:lnTo>
                  <a:lnTo>
                    <a:pt x="683679" y="35021"/>
                  </a:lnTo>
                  <a:lnTo>
                    <a:pt x="683558" y="59577"/>
                  </a:lnTo>
                  <a:lnTo>
                    <a:pt x="683162" y="115248"/>
                  </a:lnTo>
                  <a:lnTo>
                    <a:pt x="608055" y="115248"/>
                  </a:lnTo>
                  <a:lnTo>
                    <a:pt x="602753" y="115527"/>
                  </a:lnTo>
                  <a:lnTo>
                    <a:pt x="602472" y="130015"/>
                  </a:lnTo>
                  <a:lnTo>
                    <a:pt x="592289" y="136840"/>
                  </a:lnTo>
                  <a:lnTo>
                    <a:pt x="584161" y="142517"/>
                  </a:lnTo>
                  <a:lnTo>
                    <a:pt x="577639" y="147339"/>
                  </a:lnTo>
                  <a:lnTo>
                    <a:pt x="569732" y="153665"/>
                  </a:lnTo>
                  <a:lnTo>
                    <a:pt x="562895" y="156827"/>
                  </a:lnTo>
                  <a:close/>
                </a:path>
                <a:path w="921385" h="401954">
                  <a:moveTo>
                    <a:pt x="602472" y="130015"/>
                  </a:moveTo>
                  <a:lnTo>
                    <a:pt x="602753" y="115527"/>
                  </a:lnTo>
                  <a:lnTo>
                    <a:pt x="608055" y="115248"/>
                  </a:lnTo>
                  <a:lnTo>
                    <a:pt x="611451" y="117760"/>
                  </a:lnTo>
                  <a:lnTo>
                    <a:pt x="612939" y="123062"/>
                  </a:lnTo>
                  <a:lnTo>
                    <a:pt x="613143" y="123062"/>
                  </a:lnTo>
                  <a:lnTo>
                    <a:pt x="602472" y="130015"/>
                  </a:lnTo>
                  <a:close/>
                </a:path>
                <a:path w="921385" h="401954">
                  <a:moveTo>
                    <a:pt x="628984" y="397929"/>
                  </a:moveTo>
                  <a:lnTo>
                    <a:pt x="619031" y="397929"/>
                  </a:lnTo>
                  <a:lnTo>
                    <a:pt x="611497" y="394627"/>
                  </a:lnTo>
                  <a:lnTo>
                    <a:pt x="606381" y="388022"/>
                  </a:lnTo>
                  <a:lnTo>
                    <a:pt x="601358" y="381418"/>
                  </a:lnTo>
                  <a:lnTo>
                    <a:pt x="598847" y="374209"/>
                  </a:lnTo>
                  <a:lnTo>
                    <a:pt x="598739" y="352119"/>
                  </a:lnTo>
                  <a:lnTo>
                    <a:pt x="598847" y="336572"/>
                  </a:lnTo>
                  <a:lnTo>
                    <a:pt x="599963" y="264123"/>
                  </a:lnTo>
                  <a:lnTo>
                    <a:pt x="601498" y="180093"/>
                  </a:lnTo>
                  <a:lnTo>
                    <a:pt x="602472" y="130015"/>
                  </a:lnTo>
                  <a:lnTo>
                    <a:pt x="613357" y="122922"/>
                  </a:lnTo>
                  <a:lnTo>
                    <a:pt x="612900" y="122922"/>
                  </a:lnTo>
                  <a:lnTo>
                    <a:pt x="611451" y="117760"/>
                  </a:lnTo>
                  <a:lnTo>
                    <a:pt x="608055" y="115248"/>
                  </a:lnTo>
                  <a:lnTo>
                    <a:pt x="683162" y="115248"/>
                  </a:lnTo>
                  <a:lnTo>
                    <a:pt x="683099" y="122922"/>
                  </a:lnTo>
                  <a:lnTo>
                    <a:pt x="613357" y="122922"/>
                  </a:lnTo>
                  <a:lnTo>
                    <a:pt x="612939" y="123062"/>
                  </a:lnTo>
                  <a:lnTo>
                    <a:pt x="683097" y="123062"/>
                  </a:lnTo>
                  <a:lnTo>
                    <a:pt x="682161" y="202184"/>
                  </a:lnTo>
                  <a:lnTo>
                    <a:pt x="681513" y="267712"/>
                  </a:lnTo>
                  <a:lnTo>
                    <a:pt x="681259" y="305676"/>
                  </a:lnTo>
                  <a:lnTo>
                    <a:pt x="681228" y="356812"/>
                  </a:lnTo>
                  <a:lnTo>
                    <a:pt x="681446" y="371000"/>
                  </a:lnTo>
                  <a:lnTo>
                    <a:pt x="680051" y="381805"/>
                  </a:lnTo>
                  <a:lnTo>
                    <a:pt x="675865" y="389522"/>
                  </a:lnTo>
                  <a:lnTo>
                    <a:pt x="668889" y="394153"/>
                  </a:lnTo>
                  <a:lnTo>
                    <a:pt x="659122" y="395696"/>
                  </a:lnTo>
                  <a:lnTo>
                    <a:pt x="628984" y="397929"/>
                  </a:lnTo>
                  <a:close/>
                </a:path>
                <a:path w="921385" h="401954">
                  <a:moveTo>
                    <a:pt x="613143" y="123062"/>
                  </a:moveTo>
                  <a:lnTo>
                    <a:pt x="612939" y="123062"/>
                  </a:lnTo>
                  <a:lnTo>
                    <a:pt x="613357" y="122922"/>
                  </a:lnTo>
                  <a:lnTo>
                    <a:pt x="613143" y="123062"/>
                  </a:lnTo>
                  <a:close/>
                </a:path>
                <a:path w="921385" h="401954">
                  <a:moveTo>
                    <a:pt x="783254" y="144270"/>
                  </a:moveTo>
                  <a:lnTo>
                    <a:pt x="735629" y="144270"/>
                  </a:lnTo>
                  <a:lnTo>
                    <a:pt x="729350" y="142223"/>
                  </a:lnTo>
                  <a:lnTo>
                    <a:pt x="726095" y="138131"/>
                  </a:lnTo>
                  <a:lnTo>
                    <a:pt x="722932" y="133945"/>
                  </a:lnTo>
                  <a:lnTo>
                    <a:pt x="721072" y="128271"/>
                  </a:lnTo>
                  <a:lnTo>
                    <a:pt x="720514" y="121108"/>
                  </a:lnTo>
                  <a:lnTo>
                    <a:pt x="721037" y="101662"/>
                  </a:lnTo>
                  <a:lnTo>
                    <a:pt x="728990" y="63292"/>
                  </a:lnTo>
                  <a:lnTo>
                    <a:pt x="748009" y="27887"/>
                  </a:lnTo>
                  <a:lnTo>
                    <a:pt x="788821" y="9051"/>
                  </a:lnTo>
                  <a:lnTo>
                    <a:pt x="818043" y="6697"/>
                  </a:lnTo>
                  <a:lnTo>
                    <a:pt x="834568" y="7822"/>
                  </a:lnTo>
                  <a:lnTo>
                    <a:pt x="873993" y="24696"/>
                  </a:lnTo>
                  <a:lnTo>
                    <a:pt x="898349" y="54232"/>
                  </a:lnTo>
                  <a:lnTo>
                    <a:pt x="908729" y="84832"/>
                  </a:lnTo>
                  <a:lnTo>
                    <a:pt x="810229" y="84832"/>
                  </a:lnTo>
                  <a:lnTo>
                    <a:pt x="807020" y="85901"/>
                  </a:lnTo>
                  <a:lnTo>
                    <a:pt x="804508" y="88041"/>
                  </a:lnTo>
                  <a:lnTo>
                    <a:pt x="802090" y="90180"/>
                  </a:lnTo>
                  <a:lnTo>
                    <a:pt x="800881" y="91994"/>
                  </a:lnTo>
                  <a:lnTo>
                    <a:pt x="800804" y="97058"/>
                  </a:lnTo>
                  <a:lnTo>
                    <a:pt x="800323" y="119434"/>
                  </a:lnTo>
                  <a:lnTo>
                    <a:pt x="800323" y="127248"/>
                  </a:lnTo>
                  <a:lnTo>
                    <a:pt x="798323" y="133340"/>
                  </a:lnTo>
                  <a:lnTo>
                    <a:pt x="794323" y="137712"/>
                  </a:lnTo>
                  <a:lnTo>
                    <a:pt x="790416" y="142084"/>
                  </a:lnTo>
                  <a:lnTo>
                    <a:pt x="783254" y="144270"/>
                  </a:lnTo>
                  <a:close/>
                </a:path>
                <a:path w="921385" h="401954">
                  <a:moveTo>
                    <a:pt x="788463" y="397371"/>
                  </a:moveTo>
                  <a:lnTo>
                    <a:pt x="747059" y="397092"/>
                  </a:lnTo>
                  <a:lnTo>
                    <a:pt x="734963" y="396743"/>
                  </a:lnTo>
                  <a:lnTo>
                    <a:pt x="728606" y="396254"/>
                  </a:lnTo>
                  <a:lnTo>
                    <a:pt x="724513" y="396254"/>
                  </a:lnTo>
                  <a:lnTo>
                    <a:pt x="711929" y="335560"/>
                  </a:lnTo>
                  <a:lnTo>
                    <a:pt x="712064" y="330398"/>
                  </a:lnTo>
                  <a:lnTo>
                    <a:pt x="722188" y="290790"/>
                  </a:lnTo>
                  <a:lnTo>
                    <a:pt x="751070" y="247101"/>
                  </a:lnTo>
                  <a:lnTo>
                    <a:pt x="783440" y="219056"/>
                  </a:lnTo>
                  <a:lnTo>
                    <a:pt x="791934" y="212245"/>
                  </a:lnTo>
                  <a:lnTo>
                    <a:pt x="820999" y="185465"/>
                  </a:lnTo>
                  <a:lnTo>
                    <a:pt x="830181" y="162548"/>
                  </a:lnTo>
                  <a:lnTo>
                    <a:pt x="830181" y="96133"/>
                  </a:lnTo>
                  <a:lnTo>
                    <a:pt x="828647" y="92040"/>
                  </a:lnTo>
                  <a:lnTo>
                    <a:pt x="822507" y="86273"/>
                  </a:lnTo>
                  <a:lnTo>
                    <a:pt x="818694" y="84832"/>
                  </a:lnTo>
                  <a:lnTo>
                    <a:pt x="908729" y="84832"/>
                  </a:lnTo>
                  <a:lnTo>
                    <a:pt x="909258" y="86994"/>
                  </a:lnTo>
                  <a:lnTo>
                    <a:pt x="910924" y="97058"/>
                  </a:lnTo>
                  <a:lnTo>
                    <a:pt x="911665" y="106598"/>
                  </a:lnTo>
                  <a:lnTo>
                    <a:pt x="911665" y="173989"/>
                  </a:lnTo>
                  <a:lnTo>
                    <a:pt x="900363" y="219893"/>
                  </a:lnTo>
                  <a:lnTo>
                    <a:pt x="869388" y="257984"/>
                  </a:lnTo>
                  <a:lnTo>
                    <a:pt x="835902" y="281843"/>
                  </a:lnTo>
                  <a:lnTo>
                    <a:pt x="827902" y="287796"/>
                  </a:lnTo>
                  <a:lnTo>
                    <a:pt x="821810" y="293098"/>
                  </a:lnTo>
                  <a:lnTo>
                    <a:pt x="813531" y="302307"/>
                  </a:lnTo>
                  <a:lnTo>
                    <a:pt x="810555" y="307795"/>
                  </a:lnTo>
                  <a:lnTo>
                    <a:pt x="808719" y="314100"/>
                  </a:lnTo>
                  <a:lnTo>
                    <a:pt x="804788" y="314213"/>
                  </a:lnTo>
                  <a:lnTo>
                    <a:pt x="807113" y="315143"/>
                  </a:lnTo>
                  <a:lnTo>
                    <a:pt x="911314" y="315143"/>
                  </a:lnTo>
                  <a:lnTo>
                    <a:pt x="916060" y="318713"/>
                  </a:lnTo>
                  <a:lnTo>
                    <a:pt x="919670" y="325000"/>
                  </a:lnTo>
                  <a:lnTo>
                    <a:pt x="920873" y="333049"/>
                  </a:lnTo>
                  <a:lnTo>
                    <a:pt x="920873" y="335560"/>
                  </a:lnTo>
                  <a:lnTo>
                    <a:pt x="920501" y="338165"/>
                  </a:lnTo>
                  <a:lnTo>
                    <a:pt x="920315" y="342258"/>
                  </a:lnTo>
                  <a:lnTo>
                    <a:pt x="920408" y="353559"/>
                  </a:lnTo>
                  <a:lnTo>
                    <a:pt x="920780" y="361838"/>
                  </a:lnTo>
                  <a:lnTo>
                    <a:pt x="920687" y="366582"/>
                  </a:lnTo>
                  <a:lnTo>
                    <a:pt x="902037" y="396812"/>
                  </a:lnTo>
                  <a:lnTo>
                    <a:pt x="893387" y="396812"/>
                  </a:lnTo>
                  <a:lnTo>
                    <a:pt x="788463" y="397371"/>
                  </a:lnTo>
                  <a:close/>
                </a:path>
                <a:path w="921385" h="401954">
                  <a:moveTo>
                    <a:pt x="911314" y="315143"/>
                  </a:moveTo>
                  <a:lnTo>
                    <a:pt x="808415" y="315143"/>
                  </a:lnTo>
                  <a:lnTo>
                    <a:pt x="808719" y="314100"/>
                  </a:lnTo>
                  <a:lnTo>
                    <a:pt x="901619" y="311422"/>
                  </a:lnTo>
                  <a:lnTo>
                    <a:pt x="910043" y="314187"/>
                  </a:lnTo>
                  <a:lnTo>
                    <a:pt x="911314" y="315143"/>
                  </a:lnTo>
                  <a:close/>
                </a:path>
                <a:path w="921385" h="401954">
                  <a:moveTo>
                    <a:pt x="808415" y="315143"/>
                  </a:moveTo>
                  <a:lnTo>
                    <a:pt x="807113" y="315143"/>
                  </a:lnTo>
                  <a:lnTo>
                    <a:pt x="804788" y="314213"/>
                  </a:lnTo>
                  <a:lnTo>
                    <a:pt x="808719" y="314100"/>
                  </a:lnTo>
                  <a:lnTo>
                    <a:pt x="808415" y="31514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</p:grpSp>
      <p:sp>
        <p:nvSpPr>
          <p:cNvPr id="16" name="object 16"/>
          <p:cNvSpPr/>
          <p:nvPr/>
        </p:nvSpPr>
        <p:spPr>
          <a:xfrm>
            <a:off x="3854323" y="3570351"/>
            <a:ext cx="8337973" cy="838200"/>
          </a:xfrm>
          <a:custGeom>
            <a:avLst/>
            <a:gdLst/>
            <a:ahLst/>
            <a:cxnLst/>
            <a:rect l="l" t="t" r="r" b="b"/>
            <a:pathLst>
              <a:path w="12506960" h="1257300">
                <a:moveTo>
                  <a:pt x="0" y="0"/>
                </a:moveTo>
                <a:lnTo>
                  <a:pt x="12506515" y="0"/>
                </a:lnTo>
                <a:lnTo>
                  <a:pt x="12506515" y="1257299"/>
                </a:lnTo>
                <a:lnTo>
                  <a:pt x="0" y="1257299"/>
                </a:lnTo>
                <a:lnTo>
                  <a:pt x="0" y="0"/>
                </a:lnTo>
                <a:close/>
              </a:path>
            </a:pathLst>
          </a:custGeom>
          <a:solidFill>
            <a:srgbClr val="5CE1E6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grpSp>
        <p:nvGrpSpPr>
          <p:cNvPr id="18" name="object 18"/>
          <p:cNvGrpSpPr/>
          <p:nvPr/>
        </p:nvGrpSpPr>
        <p:grpSpPr>
          <a:xfrm>
            <a:off x="2694432" y="3443160"/>
            <a:ext cx="1233593" cy="1257300"/>
            <a:chOff x="4041647" y="5164740"/>
            <a:chExt cx="1850389" cy="1885950"/>
          </a:xfrm>
        </p:grpSpPr>
        <p:pic>
          <p:nvPicPr>
            <p:cNvPr id="19" name="object 1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041647" y="5946647"/>
              <a:ext cx="1850135" cy="1104042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139183" y="6178295"/>
              <a:ext cx="1633727" cy="737615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143279" y="5164740"/>
              <a:ext cx="1638299" cy="1638299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4472106" y="5777019"/>
              <a:ext cx="960755" cy="401955"/>
            </a:xfrm>
            <a:custGeom>
              <a:avLst/>
              <a:gdLst/>
              <a:ahLst/>
              <a:cxnLst/>
              <a:rect l="l" t="t" r="r" b="b"/>
              <a:pathLst>
                <a:path w="960754" h="401954">
                  <a:moveTo>
                    <a:pt x="71325" y="144270"/>
                  </a:moveTo>
                  <a:lnTo>
                    <a:pt x="23700" y="144270"/>
                  </a:lnTo>
                  <a:lnTo>
                    <a:pt x="17421" y="142223"/>
                  </a:lnTo>
                  <a:lnTo>
                    <a:pt x="14166" y="138131"/>
                  </a:lnTo>
                  <a:lnTo>
                    <a:pt x="11003" y="133945"/>
                  </a:lnTo>
                  <a:lnTo>
                    <a:pt x="9143" y="128271"/>
                  </a:lnTo>
                  <a:lnTo>
                    <a:pt x="8584" y="121108"/>
                  </a:lnTo>
                  <a:lnTo>
                    <a:pt x="9108" y="101662"/>
                  </a:lnTo>
                  <a:lnTo>
                    <a:pt x="17061" y="63292"/>
                  </a:lnTo>
                  <a:lnTo>
                    <a:pt x="36080" y="27887"/>
                  </a:lnTo>
                  <a:lnTo>
                    <a:pt x="76891" y="9051"/>
                  </a:lnTo>
                  <a:lnTo>
                    <a:pt x="106113" y="6697"/>
                  </a:lnTo>
                  <a:lnTo>
                    <a:pt x="122639" y="7822"/>
                  </a:lnTo>
                  <a:lnTo>
                    <a:pt x="162063" y="24696"/>
                  </a:lnTo>
                  <a:lnTo>
                    <a:pt x="186420" y="54232"/>
                  </a:lnTo>
                  <a:lnTo>
                    <a:pt x="196800" y="84832"/>
                  </a:lnTo>
                  <a:lnTo>
                    <a:pt x="98300" y="84832"/>
                  </a:lnTo>
                  <a:lnTo>
                    <a:pt x="95091" y="85901"/>
                  </a:lnTo>
                  <a:lnTo>
                    <a:pt x="92579" y="88041"/>
                  </a:lnTo>
                  <a:lnTo>
                    <a:pt x="90161" y="90180"/>
                  </a:lnTo>
                  <a:lnTo>
                    <a:pt x="88952" y="91994"/>
                  </a:lnTo>
                  <a:lnTo>
                    <a:pt x="88875" y="97058"/>
                  </a:lnTo>
                  <a:lnTo>
                    <a:pt x="88394" y="119434"/>
                  </a:lnTo>
                  <a:lnTo>
                    <a:pt x="88394" y="127248"/>
                  </a:lnTo>
                  <a:lnTo>
                    <a:pt x="86394" y="133340"/>
                  </a:lnTo>
                  <a:lnTo>
                    <a:pt x="82394" y="137712"/>
                  </a:lnTo>
                  <a:lnTo>
                    <a:pt x="78487" y="142084"/>
                  </a:lnTo>
                  <a:lnTo>
                    <a:pt x="71325" y="144270"/>
                  </a:lnTo>
                  <a:close/>
                </a:path>
                <a:path w="960754" h="401954">
                  <a:moveTo>
                    <a:pt x="76534" y="397371"/>
                  </a:moveTo>
                  <a:lnTo>
                    <a:pt x="35129" y="397092"/>
                  </a:lnTo>
                  <a:lnTo>
                    <a:pt x="23034" y="396743"/>
                  </a:lnTo>
                  <a:lnTo>
                    <a:pt x="16677" y="396254"/>
                  </a:lnTo>
                  <a:lnTo>
                    <a:pt x="12584" y="396254"/>
                  </a:lnTo>
                  <a:lnTo>
                    <a:pt x="0" y="335560"/>
                  </a:lnTo>
                  <a:lnTo>
                    <a:pt x="134" y="330398"/>
                  </a:lnTo>
                  <a:lnTo>
                    <a:pt x="10259" y="290790"/>
                  </a:lnTo>
                  <a:lnTo>
                    <a:pt x="39141" y="247101"/>
                  </a:lnTo>
                  <a:lnTo>
                    <a:pt x="71511" y="219056"/>
                  </a:lnTo>
                  <a:lnTo>
                    <a:pt x="80005" y="212245"/>
                  </a:lnTo>
                  <a:lnTo>
                    <a:pt x="109070" y="185465"/>
                  </a:lnTo>
                  <a:lnTo>
                    <a:pt x="118252" y="162548"/>
                  </a:lnTo>
                  <a:lnTo>
                    <a:pt x="118252" y="96133"/>
                  </a:lnTo>
                  <a:lnTo>
                    <a:pt x="116717" y="92040"/>
                  </a:lnTo>
                  <a:lnTo>
                    <a:pt x="110578" y="86273"/>
                  </a:lnTo>
                  <a:lnTo>
                    <a:pt x="106765" y="84832"/>
                  </a:lnTo>
                  <a:lnTo>
                    <a:pt x="196800" y="84832"/>
                  </a:lnTo>
                  <a:lnTo>
                    <a:pt x="197329" y="86994"/>
                  </a:lnTo>
                  <a:lnTo>
                    <a:pt x="198994" y="97058"/>
                  </a:lnTo>
                  <a:lnTo>
                    <a:pt x="199736" y="106598"/>
                  </a:lnTo>
                  <a:lnTo>
                    <a:pt x="199736" y="173989"/>
                  </a:lnTo>
                  <a:lnTo>
                    <a:pt x="188434" y="219893"/>
                  </a:lnTo>
                  <a:lnTo>
                    <a:pt x="157459" y="257984"/>
                  </a:lnTo>
                  <a:lnTo>
                    <a:pt x="123973" y="281843"/>
                  </a:lnTo>
                  <a:lnTo>
                    <a:pt x="115973" y="287796"/>
                  </a:lnTo>
                  <a:lnTo>
                    <a:pt x="109881" y="293098"/>
                  </a:lnTo>
                  <a:lnTo>
                    <a:pt x="101602" y="302307"/>
                  </a:lnTo>
                  <a:lnTo>
                    <a:pt x="98626" y="307795"/>
                  </a:lnTo>
                  <a:lnTo>
                    <a:pt x="96790" y="314100"/>
                  </a:lnTo>
                  <a:lnTo>
                    <a:pt x="92858" y="314213"/>
                  </a:lnTo>
                  <a:lnTo>
                    <a:pt x="95184" y="315143"/>
                  </a:lnTo>
                  <a:lnTo>
                    <a:pt x="199385" y="315143"/>
                  </a:lnTo>
                  <a:lnTo>
                    <a:pt x="204131" y="318713"/>
                  </a:lnTo>
                  <a:lnTo>
                    <a:pt x="207741" y="325000"/>
                  </a:lnTo>
                  <a:lnTo>
                    <a:pt x="208944" y="333049"/>
                  </a:lnTo>
                  <a:lnTo>
                    <a:pt x="208944" y="335560"/>
                  </a:lnTo>
                  <a:lnTo>
                    <a:pt x="208572" y="338165"/>
                  </a:lnTo>
                  <a:lnTo>
                    <a:pt x="208386" y="342258"/>
                  </a:lnTo>
                  <a:lnTo>
                    <a:pt x="208479" y="353559"/>
                  </a:lnTo>
                  <a:lnTo>
                    <a:pt x="208851" y="361838"/>
                  </a:lnTo>
                  <a:lnTo>
                    <a:pt x="208758" y="366582"/>
                  </a:lnTo>
                  <a:lnTo>
                    <a:pt x="190108" y="396812"/>
                  </a:lnTo>
                  <a:lnTo>
                    <a:pt x="181458" y="396812"/>
                  </a:lnTo>
                  <a:lnTo>
                    <a:pt x="76534" y="397371"/>
                  </a:lnTo>
                  <a:close/>
                </a:path>
                <a:path w="960754" h="401954">
                  <a:moveTo>
                    <a:pt x="199385" y="315143"/>
                  </a:moveTo>
                  <a:lnTo>
                    <a:pt x="96486" y="315143"/>
                  </a:lnTo>
                  <a:lnTo>
                    <a:pt x="96790" y="314100"/>
                  </a:lnTo>
                  <a:lnTo>
                    <a:pt x="189690" y="311422"/>
                  </a:lnTo>
                  <a:lnTo>
                    <a:pt x="198114" y="314187"/>
                  </a:lnTo>
                  <a:lnTo>
                    <a:pt x="199385" y="315143"/>
                  </a:lnTo>
                  <a:close/>
                </a:path>
                <a:path w="960754" h="401954">
                  <a:moveTo>
                    <a:pt x="96486" y="315143"/>
                  </a:moveTo>
                  <a:lnTo>
                    <a:pt x="95184" y="315143"/>
                  </a:lnTo>
                  <a:lnTo>
                    <a:pt x="92858" y="314213"/>
                  </a:lnTo>
                  <a:lnTo>
                    <a:pt x="96790" y="314100"/>
                  </a:lnTo>
                  <a:lnTo>
                    <a:pt x="96486" y="315143"/>
                  </a:lnTo>
                  <a:close/>
                </a:path>
                <a:path w="960754" h="401954">
                  <a:moveTo>
                    <a:pt x="244710" y="96273"/>
                  </a:moveTo>
                  <a:lnTo>
                    <a:pt x="238291" y="94784"/>
                  </a:lnTo>
                  <a:lnTo>
                    <a:pt x="230664" y="87715"/>
                  </a:lnTo>
                  <a:lnTo>
                    <a:pt x="228757" y="83529"/>
                  </a:lnTo>
                  <a:lnTo>
                    <a:pt x="228757" y="78692"/>
                  </a:lnTo>
                  <a:lnTo>
                    <a:pt x="231498" y="32649"/>
                  </a:lnTo>
                  <a:lnTo>
                    <a:pt x="231548" y="25114"/>
                  </a:lnTo>
                  <a:lnTo>
                    <a:pt x="234106" y="20603"/>
                  </a:lnTo>
                  <a:lnTo>
                    <a:pt x="244431" y="15952"/>
                  </a:lnTo>
                  <a:lnTo>
                    <a:pt x="248244" y="14789"/>
                  </a:lnTo>
                  <a:lnTo>
                    <a:pt x="250663" y="14789"/>
                  </a:lnTo>
                  <a:lnTo>
                    <a:pt x="407490" y="13115"/>
                  </a:lnTo>
                  <a:lnTo>
                    <a:pt x="440279" y="32649"/>
                  </a:lnTo>
                  <a:lnTo>
                    <a:pt x="444465" y="39858"/>
                  </a:lnTo>
                  <a:lnTo>
                    <a:pt x="444465" y="46462"/>
                  </a:lnTo>
                  <a:lnTo>
                    <a:pt x="440620" y="58405"/>
                  </a:lnTo>
                  <a:lnTo>
                    <a:pt x="428161" y="89436"/>
                  </a:lnTo>
                  <a:lnTo>
                    <a:pt x="337867" y="89436"/>
                  </a:lnTo>
                  <a:lnTo>
                    <a:pt x="336890" y="91808"/>
                  </a:lnTo>
                  <a:lnTo>
                    <a:pt x="335264" y="95343"/>
                  </a:lnTo>
                  <a:lnTo>
                    <a:pt x="256244" y="95343"/>
                  </a:lnTo>
                  <a:lnTo>
                    <a:pt x="253732" y="95715"/>
                  </a:lnTo>
                  <a:lnTo>
                    <a:pt x="244710" y="96273"/>
                  </a:lnTo>
                  <a:close/>
                </a:path>
                <a:path w="960754" h="401954">
                  <a:moveTo>
                    <a:pt x="342750" y="97389"/>
                  </a:moveTo>
                  <a:lnTo>
                    <a:pt x="334336" y="97360"/>
                  </a:lnTo>
                  <a:lnTo>
                    <a:pt x="336890" y="91808"/>
                  </a:lnTo>
                  <a:lnTo>
                    <a:pt x="337867" y="89529"/>
                  </a:lnTo>
                  <a:lnTo>
                    <a:pt x="343169" y="89436"/>
                  </a:lnTo>
                  <a:lnTo>
                    <a:pt x="344797" y="92087"/>
                  </a:lnTo>
                  <a:lnTo>
                    <a:pt x="342750" y="97389"/>
                  </a:lnTo>
                  <a:close/>
                </a:path>
                <a:path w="960754" h="401954">
                  <a:moveTo>
                    <a:pt x="424818" y="97389"/>
                  </a:moveTo>
                  <a:lnTo>
                    <a:pt x="342750" y="97389"/>
                  </a:lnTo>
                  <a:lnTo>
                    <a:pt x="344797" y="92087"/>
                  </a:lnTo>
                  <a:lnTo>
                    <a:pt x="343169" y="89436"/>
                  </a:lnTo>
                  <a:lnTo>
                    <a:pt x="428161" y="89436"/>
                  </a:lnTo>
                  <a:lnTo>
                    <a:pt x="424818" y="97389"/>
                  </a:lnTo>
                  <a:close/>
                </a:path>
                <a:path w="960754" h="401954">
                  <a:moveTo>
                    <a:pt x="334336" y="97360"/>
                  </a:moveTo>
                  <a:lnTo>
                    <a:pt x="322623" y="97249"/>
                  </a:lnTo>
                  <a:lnTo>
                    <a:pt x="303264" y="96831"/>
                  </a:lnTo>
                  <a:lnTo>
                    <a:pt x="297805" y="96778"/>
                  </a:lnTo>
                  <a:lnTo>
                    <a:pt x="291335" y="96622"/>
                  </a:lnTo>
                  <a:lnTo>
                    <a:pt x="283853" y="96360"/>
                  </a:lnTo>
                  <a:lnTo>
                    <a:pt x="263453" y="95436"/>
                  </a:lnTo>
                  <a:lnTo>
                    <a:pt x="256244" y="95343"/>
                  </a:lnTo>
                  <a:lnTo>
                    <a:pt x="335264" y="95343"/>
                  </a:lnTo>
                  <a:lnTo>
                    <a:pt x="334336" y="97360"/>
                  </a:lnTo>
                  <a:close/>
                </a:path>
                <a:path w="960754" h="401954">
                  <a:moveTo>
                    <a:pt x="290288" y="397929"/>
                  </a:moveTo>
                  <a:lnTo>
                    <a:pt x="278987" y="397929"/>
                  </a:lnTo>
                  <a:lnTo>
                    <a:pt x="272472" y="396821"/>
                  </a:lnTo>
                  <a:lnTo>
                    <a:pt x="266046" y="395871"/>
                  </a:lnTo>
                  <a:lnTo>
                    <a:pt x="259706" y="395077"/>
                  </a:lnTo>
                  <a:lnTo>
                    <a:pt x="253453" y="394441"/>
                  </a:lnTo>
                  <a:lnTo>
                    <a:pt x="240477" y="392627"/>
                  </a:lnTo>
                  <a:lnTo>
                    <a:pt x="232786" y="389409"/>
                  </a:lnTo>
                  <a:lnTo>
                    <a:pt x="227292" y="384499"/>
                  </a:lnTo>
                  <a:lnTo>
                    <a:pt x="223996" y="377898"/>
                  </a:lnTo>
                  <a:lnTo>
                    <a:pt x="222897" y="369605"/>
                  </a:lnTo>
                  <a:lnTo>
                    <a:pt x="222897" y="367744"/>
                  </a:lnTo>
                  <a:lnTo>
                    <a:pt x="239152" y="323631"/>
                  </a:lnTo>
                  <a:lnTo>
                    <a:pt x="255668" y="283569"/>
                  </a:lnTo>
                  <a:lnTo>
                    <a:pt x="278289" y="229102"/>
                  </a:lnTo>
                  <a:lnTo>
                    <a:pt x="301258" y="174216"/>
                  </a:lnTo>
                  <a:lnTo>
                    <a:pt x="318682" y="133038"/>
                  </a:lnTo>
                  <a:lnTo>
                    <a:pt x="334336" y="97360"/>
                  </a:lnTo>
                  <a:lnTo>
                    <a:pt x="424818" y="97389"/>
                  </a:lnTo>
                  <a:lnTo>
                    <a:pt x="407513" y="138549"/>
                  </a:lnTo>
                  <a:lnTo>
                    <a:pt x="378251" y="206750"/>
                  </a:lnTo>
                  <a:lnTo>
                    <a:pt x="301032" y="384953"/>
                  </a:lnTo>
                  <a:lnTo>
                    <a:pt x="296753" y="393603"/>
                  </a:lnTo>
                  <a:lnTo>
                    <a:pt x="290288" y="397929"/>
                  </a:lnTo>
                  <a:close/>
                </a:path>
                <a:path w="960754" h="401954">
                  <a:moveTo>
                    <a:pt x="513065" y="401835"/>
                  </a:moveTo>
                  <a:lnTo>
                    <a:pt x="492043" y="401835"/>
                  </a:lnTo>
                  <a:lnTo>
                    <a:pt x="483625" y="401649"/>
                  </a:lnTo>
                  <a:lnTo>
                    <a:pt x="478230" y="401277"/>
                  </a:lnTo>
                  <a:lnTo>
                    <a:pt x="471719" y="401277"/>
                  </a:lnTo>
                  <a:lnTo>
                    <a:pt x="465812" y="399882"/>
                  </a:lnTo>
                  <a:lnTo>
                    <a:pt x="455115" y="394301"/>
                  </a:lnTo>
                  <a:lnTo>
                    <a:pt x="452278" y="389929"/>
                  </a:lnTo>
                  <a:lnTo>
                    <a:pt x="451999" y="383976"/>
                  </a:lnTo>
                  <a:lnTo>
                    <a:pt x="451627" y="377930"/>
                  </a:lnTo>
                  <a:lnTo>
                    <a:pt x="451441" y="374535"/>
                  </a:lnTo>
                  <a:lnTo>
                    <a:pt x="451441" y="373791"/>
                  </a:lnTo>
                  <a:lnTo>
                    <a:pt x="451197" y="366082"/>
                  </a:lnTo>
                  <a:lnTo>
                    <a:pt x="451055" y="358373"/>
                  </a:lnTo>
                  <a:lnTo>
                    <a:pt x="450944" y="348240"/>
                  </a:lnTo>
                  <a:lnTo>
                    <a:pt x="450883" y="332491"/>
                  </a:lnTo>
                  <a:lnTo>
                    <a:pt x="452025" y="324738"/>
                  </a:lnTo>
                  <a:lnTo>
                    <a:pt x="455453" y="319201"/>
                  </a:lnTo>
                  <a:lnTo>
                    <a:pt x="461164" y="315878"/>
                  </a:lnTo>
                  <a:lnTo>
                    <a:pt x="469161" y="314771"/>
                  </a:lnTo>
                  <a:lnTo>
                    <a:pt x="511298" y="314771"/>
                  </a:lnTo>
                  <a:lnTo>
                    <a:pt x="520829" y="316140"/>
                  </a:lnTo>
                  <a:lnTo>
                    <a:pt x="527797" y="320247"/>
                  </a:lnTo>
                  <a:lnTo>
                    <a:pt x="532201" y="327093"/>
                  </a:lnTo>
                  <a:lnTo>
                    <a:pt x="534041" y="336677"/>
                  </a:lnTo>
                  <a:lnTo>
                    <a:pt x="533901" y="358373"/>
                  </a:lnTo>
                  <a:lnTo>
                    <a:pt x="533727" y="367076"/>
                  </a:lnTo>
                  <a:lnTo>
                    <a:pt x="533501" y="373791"/>
                  </a:lnTo>
                  <a:lnTo>
                    <a:pt x="533483" y="384488"/>
                  </a:lnTo>
                  <a:lnTo>
                    <a:pt x="530878" y="391603"/>
                  </a:lnTo>
                  <a:lnTo>
                    <a:pt x="520460" y="399789"/>
                  </a:lnTo>
                  <a:lnTo>
                    <a:pt x="513065" y="401835"/>
                  </a:lnTo>
                  <a:close/>
                </a:path>
                <a:path w="960754" h="401954">
                  <a:moveTo>
                    <a:pt x="647755" y="401835"/>
                  </a:moveTo>
                  <a:lnTo>
                    <a:pt x="609455" y="395173"/>
                  </a:lnTo>
                  <a:lnTo>
                    <a:pt x="566646" y="360396"/>
                  </a:lnTo>
                  <a:lnTo>
                    <a:pt x="553043" y="322445"/>
                  </a:lnTo>
                  <a:lnTo>
                    <a:pt x="551342" y="299284"/>
                  </a:lnTo>
                  <a:lnTo>
                    <a:pt x="551900" y="106179"/>
                  </a:lnTo>
                  <a:lnTo>
                    <a:pt x="559853" y="60693"/>
                  </a:lnTo>
                  <a:lnTo>
                    <a:pt x="579866" y="27913"/>
                  </a:lnTo>
                  <a:lnTo>
                    <a:pt x="616466" y="4604"/>
                  </a:lnTo>
                  <a:lnTo>
                    <a:pt x="650545" y="0"/>
                  </a:lnTo>
                  <a:lnTo>
                    <a:pt x="673567" y="2023"/>
                  </a:lnTo>
                  <a:lnTo>
                    <a:pt x="717518" y="32370"/>
                  </a:lnTo>
                  <a:lnTo>
                    <a:pt x="733608" y="74507"/>
                  </a:lnTo>
                  <a:lnTo>
                    <a:pt x="643569" y="74507"/>
                  </a:lnTo>
                  <a:lnTo>
                    <a:pt x="640313" y="79157"/>
                  </a:lnTo>
                  <a:lnTo>
                    <a:pt x="632267" y="117899"/>
                  </a:lnTo>
                  <a:lnTo>
                    <a:pt x="631430" y="160734"/>
                  </a:lnTo>
                  <a:lnTo>
                    <a:pt x="631209" y="191055"/>
                  </a:lnTo>
                  <a:lnTo>
                    <a:pt x="631304" y="243168"/>
                  </a:lnTo>
                  <a:lnTo>
                    <a:pt x="631430" y="254042"/>
                  </a:lnTo>
                  <a:lnTo>
                    <a:pt x="631779" y="268195"/>
                  </a:lnTo>
                  <a:lnTo>
                    <a:pt x="632267" y="278494"/>
                  </a:lnTo>
                  <a:lnTo>
                    <a:pt x="632639" y="287424"/>
                  </a:lnTo>
                  <a:lnTo>
                    <a:pt x="643011" y="315887"/>
                  </a:lnTo>
                  <a:lnTo>
                    <a:pt x="737061" y="315887"/>
                  </a:lnTo>
                  <a:lnTo>
                    <a:pt x="737008" y="316611"/>
                  </a:lnTo>
                  <a:lnTo>
                    <a:pt x="724381" y="354632"/>
                  </a:lnTo>
                  <a:lnTo>
                    <a:pt x="699816" y="384491"/>
                  </a:lnTo>
                  <a:lnTo>
                    <a:pt x="667027" y="399908"/>
                  </a:lnTo>
                  <a:lnTo>
                    <a:pt x="647755" y="401835"/>
                  </a:lnTo>
                  <a:close/>
                </a:path>
                <a:path w="960754" h="401954">
                  <a:moveTo>
                    <a:pt x="737061" y="315887"/>
                  </a:moveTo>
                  <a:lnTo>
                    <a:pt x="649708" y="315887"/>
                  </a:lnTo>
                  <a:lnTo>
                    <a:pt x="652406" y="313515"/>
                  </a:lnTo>
                  <a:lnTo>
                    <a:pt x="654731" y="308771"/>
                  </a:lnTo>
                  <a:lnTo>
                    <a:pt x="657057" y="303934"/>
                  </a:lnTo>
                  <a:lnTo>
                    <a:pt x="658219" y="297005"/>
                  </a:lnTo>
                  <a:lnTo>
                    <a:pt x="658318" y="268195"/>
                  </a:lnTo>
                  <a:lnTo>
                    <a:pt x="658952" y="243168"/>
                  </a:lnTo>
                  <a:lnTo>
                    <a:pt x="659475" y="216161"/>
                  </a:lnTo>
                  <a:lnTo>
                    <a:pt x="659789" y="191055"/>
                  </a:lnTo>
                  <a:lnTo>
                    <a:pt x="659824" y="152798"/>
                  </a:lnTo>
                  <a:lnTo>
                    <a:pt x="659614" y="140293"/>
                  </a:lnTo>
                  <a:lnTo>
                    <a:pt x="659266" y="130335"/>
                  </a:lnTo>
                  <a:lnTo>
                    <a:pt x="658777" y="122922"/>
                  </a:lnTo>
                  <a:lnTo>
                    <a:pt x="658106" y="112170"/>
                  </a:lnTo>
                  <a:lnTo>
                    <a:pt x="650359" y="74507"/>
                  </a:lnTo>
                  <a:lnTo>
                    <a:pt x="733608" y="74507"/>
                  </a:lnTo>
                  <a:lnTo>
                    <a:pt x="739379" y="122922"/>
                  </a:lnTo>
                  <a:lnTo>
                    <a:pt x="739676" y="167850"/>
                  </a:lnTo>
                  <a:lnTo>
                    <a:pt x="739557" y="236035"/>
                  </a:lnTo>
                  <a:lnTo>
                    <a:pt x="739424" y="257949"/>
                  </a:lnTo>
                  <a:lnTo>
                    <a:pt x="739075" y="281729"/>
                  </a:lnTo>
                  <a:lnTo>
                    <a:pt x="738586" y="294958"/>
                  </a:lnTo>
                  <a:lnTo>
                    <a:pt x="737061" y="315887"/>
                  </a:lnTo>
                  <a:close/>
                </a:path>
                <a:path w="960754" h="401954">
                  <a:moveTo>
                    <a:pt x="822814" y="144270"/>
                  </a:moveTo>
                  <a:lnTo>
                    <a:pt x="775189" y="144270"/>
                  </a:lnTo>
                  <a:lnTo>
                    <a:pt x="768910" y="142223"/>
                  </a:lnTo>
                  <a:lnTo>
                    <a:pt x="765655" y="138131"/>
                  </a:lnTo>
                  <a:lnTo>
                    <a:pt x="762492" y="133945"/>
                  </a:lnTo>
                  <a:lnTo>
                    <a:pt x="760632" y="128271"/>
                  </a:lnTo>
                  <a:lnTo>
                    <a:pt x="760073" y="121108"/>
                  </a:lnTo>
                  <a:lnTo>
                    <a:pt x="760597" y="101662"/>
                  </a:lnTo>
                  <a:lnTo>
                    <a:pt x="768550" y="63292"/>
                  </a:lnTo>
                  <a:lnTo>
                    <a:pt x="787569" y="27887"/>
                  </a:lnTo>
                  <a:lnTo>
                    <a:pt x="828380" y="9051"/>
                  </a:lnTo>
                  <a:lnTo>
                    <a:pt x="857602" y="6697"/>
                  </a:lnTo>
                  <a:lnTo>
                    <a:pt x="874128" y="7822"/>
                  </a:lnTo>
                  <a:lnTo>
                    <a:pt x="913552" y="24696"/>
                  </a:lnTo>
                  <a:lnTo>
                    <a:pt x="937909" y="54232"/>
                  </a:lnTo>
                  <a:lnTo>
                    <a:pt x="948289" y="84832"/>
                  </a:lnTo>
                  <a:lnTo>
                    <a:pt x="849789" y="84832"/>
                  </a:lnTo>
                  <a:lnTo>
                    <a:pt x="846580" y="85901"/>
                  </a:lnTo>
                  <a:lnTo>
                    <a:pt x="844068" y="88041"/>
                  </a:lnTo>
                  <a:lnTo>
                    <a:pt x="841650" y="90180"/>
                  </a:lnTo>
                  <a:lnTo>
                    <a:pt x="840441" y="91994"/>
                  </a:lnTo>
                  <a:lnTo>
                    <a:pt x="840364" y="97058"/>
                  </a:lnTo>
                  <a:lnTo>
                    <a:pt x="839883" y="119434"/>
                  </a:lnTo>
                  <a:lnTo>
                    <a:pt x="839883" y="127248"/>
                  </a:lnTo>
                  <a:lnTo>
                    <a:pt x="837883" y="133340"/>
                  </a:lnTo>
                  <a:lnTo>
                    <a:pt x="833883" y="137712"/>
                  </a:lnTo>
                  <a:lnTo>
                    <a:pt x="829976" y="142084"/>
                  </a:lnTo>
                  <a:lnTo>
                    <a:pt x="822814" y="144270"/>
                  </a:lnTo>
                  <a:close/>
                </a:path>
                <a:path w="960754" h="401954">
                  <a:moveTo>
                    <a:pt x="828023" y="397371"/>
                  </a:moveTo>
                  <a:lnTo>
                    <a:pt x="786618" y="397092"/>
                  </a:lnTo>
                  <a:lnTo>
                    <a:pt x="774523" y="396743"/>
                  </a:lnTo>
                  <a:lnTo>
                    <a:pt x="768166" y="396254"/>
                  </a:lnTo>
                  <a:lnTo>
                    <a:pt x="764073" y="396254"/>
                  </a:lnTo>
                  <a:lnTo>
                    <a:pt x="751488" y="335560"/>
                  </a:lnTo>
                  <a:lnTo>
                    <a:pt x="751623" y="330398"/>
                  </a:lnTo>
                  <a:lnTo>
                    <a:pt x="761748" y="290790"/>
                  </a:lnTo>
                  <a:lnTo>
                    <a:pt x="790630" y="247101"/>
                  </a:lnTo>
                  <a:lnTo>
                    <a:pt x="823000" y="219056"/>
                  </a:lnTo>
                  <a:lnTo>
                    <a:pt x="831494" y="212245"/>
                  </a:lnTo>
                  <a:lnTo>
                    <a:pt x="860559" y="185465"/>
                  </a:lnTo>
                  <a:lnTo>
                    <a:pt x="869741" y="162548"/>
                  </a:lnTo>
                  <a:lnTo>
                    <a:pt x="869741" y="96133"/>
                  </a:lnTo>
                  <a:lnTo>
                    <a:pt x="868206" y="92040"/>
                  </a:lnTo>
                  <a:lnTo>
                    <a:pt x="862067" y="86273"/>
                  </a:lnTo>
                  <a:lnTo>
                    <a:pt x="858254" y="84832"/>
                  </a:lnTo>
                  <a:lnTo>
                    <a:pt x="948289" y="84832"/>
                  </a:lnTo>
                  <a:lnTo>
                    <a:pt x="948818" y="86994"/>
                  </a:lnTo>
                  <a:lnTo>
                    <a:pt x="950483" y="97058"/>
                  </a:lnTo>
                  <a:lnTo>
                    <a:pt x="951225" y="106598"/>
                  </a:lnTo>
                  <a:lnTo>
                    <a:pt x="951225" y="173989"/>
                  </a:lnTo>
                  <a:lnTo>
                    <a:pt x="939923" y="219893"/>
                  </a:lnTo>
                  <a:lnTo>
                    <a:pt x="908948" y="257984"/>
                  </a:lnTo>
                  <a:lnTo>
                    <a:pt x="875462" y="281843"/>
                  </a:lnTo>
                  <a:lnTo>
                    <a:pt x="867462" y="287796"/>
                  </a:lnTo>
                  <a:lnTo>
                    <a:pt x="861370" y="293098"/>
                  </a:lnTo>
                  <a:lnTo>
                    <a:pt x="853091" y="302307"/>
                  </a:lnTo>
                  <a:lnTo>
                    <a:pt x="850114" y="307795"/>
                  </a:lnTo>
                  <a:lnTo>
                    <a:pt x="848279" y="314100"/>
                  </a:lnTo>
                  <a:lnTo>
                    <a:pt x="844347" y="314213"/>
                  </a:lnTo>
                  <a:lnTo>
                    <a:pt x="846673" y="315143"/>
                  </a:lnTo>
                  <a:lnTo>
                    <a:pt x="950874" y="315143"/>
                  </a:lnTo>
                  <a:lnTo>
                    <a:pt x="955620" y="318713"/>
                  </a:lnTo>
                  <a:lnTo>
                    <a:pt x="959230" y="325000"/>
                  </a:lnTo>
                  <a:lnTo>
                    <a:pt x="960433" y="333049"/>
                  </a:lnTo>
                  <a:lnTo>
                    <a:pt x="960433" y="335560"/>
                  </a:lnTo>
                  <a:lnTo>
                    <a:pt x="960061" y="338165"/>
                  </a:lnTo>
                  <a:lnTo>
                    <a:pt x="959875" y="342258"/>
                  </a:lnTo>
                  <a:lnTo>
                    <a:pt x="959968" y="353559"/>
                  </a:lnTo>
                  <a:lnTo>
                    <a:pt x="960340" y="361838"/>
                  </a:lnTo>
                  <a:lnTo>
                    <a:pt x="960247" y="366582"/>
                  </a:lnTo>
                  <a:lnTo>
                    <a:pt x="941597" y="396812"/>
                  </a:lnTo>
                  <a:lnTo>
                    <a:pt x="932947" y="396812"/>
                  </a:lnTo>
                  <a:lnTo>
                    <a:pt x="828023" y="397371"/>
                  </a:lnTo>
                  <a:close/>
                </a:path>
                <a:path w="960754" h="401954">
                  <a:moveTo>
                    <a:pt x="950874" y="315143"/>
                  </a:moveTo>
                  <a:lnTo>
                    <a:pt x="847975" y="315143"/>
                  </a:lnTo>
                  <a:lnTo>
                    <a:pt x="848279" y="314100"/>
                  </a:lnTo>
                  <a:lnTo>
                    <a:pt x="941179" y="311422"/>
                  </a:lnTo>
                  <a:lnTo>
                    <a:pt x="949603" y="314187"/>
                  </a:lnTo>
                  <a:lnTo>
                    <a:pt x="950874" y="315143"/>
                  </a:lnTo>
                  <a:close/>
                </a:path>
                <a:path w="960754" h="401954">
                  <a:moveTo>
                    <a:pt x="847975" y="315143"/>
                  </a:moveTo>
                  <a:lnTo>
                    <a:pt x="846673" y="315143"/>
                  </a:lnTo>
                  <a:lnTo>
                    <a:pt x="844347" y="314213"/>
                  </a:lnTo>
                  <a:lnTo>
                    <a:pt x="848279" y="314100"/>
                  </a:lnTo>
                  <a:lnTo>
                    <a:pt x="847975" y="31514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</p:grpSp>
      <p:sp>
        <p:nvSpPr>
          <p:cNvPr id="24" name="object 24"/>
          <p:cNvSpPr/>
          <p:nvPr/>
        </p:nvSpPr>
        <p:spPr>
          <a:xfrm>
            <a:off x="3951477" y="4761674"/>
            <a:ext cx="8240607" cy="838200"/>
          </a:xfrm>
          <a:custGeom>
            <a:avLst/>
            <a:gdLst/>
            <a:ahLst/>
            <a:cxnLst/>
            <a:rect l="l" t="t" r="r" b="b"/>
            <a:pathLst>
              <a:path w="12360910" h="1257300">
                <a:moveTo>
                  <a:pt x="0" y="0"/>
                </a:moveTo>
                <a:lnTo>
                  <a:pt x="12360782" y="0"/>
                </a:lnTo>
                <a:lnTo>
                  <a:pt x="12360782" y="1257299"/>
                </a:lnTo>
                <a:lnTo>
                  <a:pt x="0" y="1257299"/>
                </a:lnTo>
                <a:lnTo>
                  <a:pt x="0" y="0"/>
                </a:lnTo>
                <a:close/>
              </a:path>
            </a:pathLst>
          </a:custGeom>
          <a:solidFill>
            <a:srgbClr val="5CE1E6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grpSp>
        <p:nvGrpSpPr>
          <p:cNvPr id="26" name="object 26"/>
          <p:cNvGrpSpPr/>
          <p:nvPr/>
        </p:nvGrpSpPr>
        <p:grpSpPr>
          <a:xfrm>
            <a:off x="2739136" y="4669599"/>
            <a:ext cx="1263226" cy="1339850"/>
            <a:chOff x="4108703" y="7004398"/>
            <a:chExt cx="1894839" cy="2009775"/>
          </a:xfrm>
        </p:grpSpPr>
        <p:pic>
          <p:nvPicPr>
            <p:cNvPr id="27" name="object 27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108703" y="7882127"/>
              <a:ext cx="1894808" cy="1132046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212335" y="8116823"/>
              <a:ext cx="1673351" cy="758951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212812" y="7004398"/>
              <a:ext cx="1685924" cy="1685924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555480" y="7645252"/>
              <a:ext cx="971556" cy="401835"/>
            </a:xfrm>
            <a:prstGeom prst="rect">
              <a:avLst/>
            </a:prstGeom>
          </p:spPr>
        </p:pic>
      </p:grpSp>
      <p:sp>
        <p:nvSpPr>
          <p:cNvPr id="23" name="Прямоугольник 22"/>
          <p:cNvSpPr/>
          <p:nvPr/>
        </p:nvSpPr>
        <p:spPr>
          <a:xfrm>
            <a:off x="3923791" y="2309690"/>
            <a:ext cx="800090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Форсайт – сессия №1 </a:t>
            </a:r>
            <a:r>
              <a:rPr lang="ru-RU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Мастермайнд</a:t>
            </a:r>
            <a:r>
              <a:rPr lang="ru-RU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«Создавая живой урок:</a:t>
            </a:r>
          </a:p>
          <a:p>
            <a:pPr algn="ctr"/>
            <a:r>
              <a:rPr lang="ru-RU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инструменты визуализации»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3709605" y="3628332"/>
            <a:ext cx="8128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Форсайт – сессия №2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Воркшоп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«Звуки знаний: как превратить</a:t>
            </a:r>
          </a:p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подкаст в мощный инструмент обучения»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4152236" y="4831210"/>
            <a:ext cx="80397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Форсайт – сессия №3 Семинар «…дай мне действовать</a:t>
            </a:r>
          </a:p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самому - и я научусь! –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кинестетика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образовании»</a:t>
            </a:r>
          </a:p>
        </p:txBody>
      </p:sp>
    </p:spTree>
    <p:extLst>
      <p:ext uri="{BB962C8B-B14F-4D97-AF65-F5344CB8AC3E}">
        <p14:creationId xmlns:p14="http://schemas.microsoft.com/office/powerpoint/2010/main" val="3026647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Объект 17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63" r="-1" b="8060"/>
          <a:stretch/>
        </p:blipFill>
        <p:spPr>
          <a:xfrm>
            <a:off x="582" y="818017"/>
            <a:ext cx="2384390" cy="5703387"/>
          </a:xfr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A2157FD6-1156-F390-3E5B-4C1D7549D22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927"/>
            <a:ext cx="3184138" cy="83258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92154" y="650916"/>
            <a:ext cx="5715000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	</a:t>
            </a:r>
            <a:r>
              <a:rPr lang="ru-RU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5 </a:t>
            </a: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декабря 2024 года для молодых специалистов </a:t>
            </a:r>
            <a:endParaRPr lang="ru-RU" sz="3200" dirty="0" smtClean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/>
            <a:r>
              <a:rPr lang="ru-RU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г</a:t>
            </a: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 Красноярска был проведен </a:t>
            </a:r>
            <a:r>
              <a:rPr lang="ru-RU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мастермайнд</a:t>
            </a:r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ru-RU" sz="3200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r>
              <a:rPr lang="ru-RU" sz="32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«</a:t>
            </a:r>
            <a:r>
              <a:rPr lang="ru-RU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Создавая живой урок: инструменты визуализации</a:t>
            </a:r>
            <a:r>
              <a:rPr lang="ru-RU" sz="24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»</a:t>
            </a:r>
          </a:p>
          <a:p>
            <a:pPr algn="ctr"/>
            <a:endParaRPr lang="ru-RU" sz="2400" b="1" dirty="0">
              <a:latin typeface="Times New Roman" panose="02020603050405020304" pitchFamily="18" charset="0"/>
            </a:endParaRPr>
          </a:p>
          <a:p>
            <a:pPr algn="ctr"/>
            <a:endParaRPr lang="ru-RU" sz="24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56" b="1544"/>
          <a:stretch/>
        </p:blipFill>
        <p:spPr>
          <a:xfrm>
            <a:off x="6790266" y="272383"/>
            <a:ext cx="4639733" cy="278384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5582" y="3202668"/>
            <a:ext cx="2478617" cy="330482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07"/>
          <a:stretch/>
        </p:blipFill>
        <p:spPr>
          <a:xfrm>
            <a:off x="6578600" y="3202668"/>
            <a:ext cx="2853267" cy="3313294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739387" y="4032198"/>
            <a:ext cx="6096000" cy="238347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МАОУ СШ № 23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МАОУ № 139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МАОУ СШ №32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МАОУ № 156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Лицей № 1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Гимназия № 4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7674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Объект 17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63" r="-1" b="8060"/>
          <a:stretch/>
        </p:blipFill>
        <p:spPr>
          <a:xfrm>
            <a:off x="0" y="1011738"/>
            <a:ext cx="2384390" cy="5703387"/>
          </a:xfr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A2157FD6-1156-F390-3E5B-4C1D7549D22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927"/>
            <a:ext cx="3184138" cy="83258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84199" y="1176606"/>
            <a:ext cx="10998200" cy="4805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>
              <a:lnSpc>
                <a:spcPct val="107000"/>
              </a:lnSpc>
              <a:spcAft>
                <a:spcPts val="800"/>
              </a:spcAft>
            </a:pPr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Итоговый продукт деятельности (</a:t>
            </a:r>
            <a:r>
              <a:rPr lang="ru-RU" sz="2800" b="1" u="sng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стажировочной) площадки </a:t>
            </a:r>
            <a:r>
              <a:rPr lang="ru-RU" sz="2800" b="1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МАОУ СШ №6</a:t>
            </a:r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провести запланированные три </a:t>
            </a:r>
            <a:r>
              <a:rPr lang="ru-RU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форсайт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-сессии, направленные на получение молодыми специалистами теоретических и практических знаний, необходимых для реализации методов </a:t>
            </a:r>
            <a:r>
              <a:rPr lang="ru-RU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мультимодальной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педагогики;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разработать методический кейс с материалами в рамках темы площадки;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получить от молодых специалистов, прошедших стажировку, обратную связь об эффективности деятельности базовой площадки. 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4396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500062"/>
            <a:ext cx="10515600" cy="1325563"/>
          </a:xfrm>
        </p:spPr>
        <p:txBody>
          <a:bodyPr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Тиражирование опыта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63" r="-1" b="8060"/>
          <a:stretch/>
        </p:blipFill>
        <p:spPr>
          <a:xfrm>
            <a:off x="0" y="1011738"/>
            <a:ext cx="2384390" cy="570338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A2157FD6-1156-F390-3E5B-4C1D7549D22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927"/>
            <a:ext cx="3184138" cy="832587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Региональный атлас </a:t>
            </a:r>
          </a:p>
          <a:p>
            <a:pPr marL="0" indent="0" algn="ctr">
              <a:buNone/>
            </a:pP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образовательных практик</a:t>
            </a:r>
          </a:p>
          <a:p>
            <a:pPr marL="0" indent="0" algn="ctr">
              <a:buNone/>
            </a:pP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Практики профессионального развития педагогических работников и управленческих кадров на муниципальном уровне и уровне ОУ</a:t>
            </a:r>
          </a:p>
          <a:p>
            <a:pPr marL="0" indent="0" algn="ctr">
              <a:buNone/>
            </a:pPr>
            <a:endParaRPr lang="ru-RU" sz="3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8709" y="4707466"/>
            <a:ext cx="3999255" cy="1921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13429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Объект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63" r="-1" b="8060"/>
          <a:stretch/>
        </p:blipFill>
        <p:spPr>
          <a:xfrm>
            <a:off x="0" y="1011738"/>
            <a:ext cx="2384390" cy="570338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6667" y="759584"/>
            <a:ext cx="10515600" cy="739834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2020-2021 учебный год</a:t>
            </a: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600" y="1680711"/>
            <a:ext cx="10515600" cy="5038119"/>
          </a:xfrm>
        </p:spPr>
        <p:txBody>
          <a:bodyPr>
            <a:normAutofit/>
          </a:bodyPr>
          <a:lstStyle/>
          <a:p>
            <a:pPr algn="just"/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ШМП «Шаги к успеху»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(«Педагогика в действии, «Мастер – класс», «Фишка месяца», «Точка роста», «Пси-фактор», «Друг»</a:t>
            </a:r>
          </a:p>
          <a:p>
            <a:pPr algn="just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Видеоролик</a:t>
            </a:r>
            <a:r>
              <a:rPr lang="ru-RU" dirty="0" smtClean="0"/>
              <a:t> </a:t>
            </a:r>
          </a:p>
          <a:p>
            <a:pPr marL="0" indent="0">
              <a:buNone/>
            </a:pPr>
            <a:endParaRPr lang="ru-RU" dirty="0"/>
          </a:p>
          <a:p>
            <a:endParaRPr lang="ru-RU" dirty="0" smtClean="0"/>
          </a:p>
          <a:p>
            <a:pPr marL="0" indent="0">
              <a:buNone/>
            </a:pPr>
            <a:endParaRPr lang="ru-RU" dirty="0" smtClean="0"/>
          </a:p>
          <a:p>
            <a:endParaRPr lang="ru-RU" dirty="0"/>
          </a:p>
        </p:txBody>
      </p:sp>
      <p:pic>
        <p:nvPicPr>
          <p:cNvPr id="6" name="Объект 3"/>
          <p:cNvPicPr>
            <a:picLocks noChangeAspect="1"/>
          </p:cNvPicPr>
          <p:nvPr/>
        </p:nvPicPr>
        <p:blipFill rotWithShape="1">
          <a:blip r:embed="rId3"/>
          <a:srcRect l="1074" t="7142" r="28222" b="7846"/>
          <a:stretch/>
        </p:blipFill>
        <p:spPr>
          <a:xfrm>
            <a:off x="6927093" y="3310466"/>
            <a:ext cx="4694872" cy="3175298"/>
          </a:xfrm>
          <a:prstGeom prst="rect">
            <a:avLst/>
          </a:prstGeom>
        </p:spPr>
      </p:pic>
      <p:pic>
        <p:nvPicPr>
          <p:cNvPr id="7" name="Рисунок 6"/>
          <p:cNvPicPr/>
          <p:nvPr/>
        </p:nvPicPr>
        <p:blipFill rotWithShape="1">
          <a:blip r:embed="rId4"/>
          <a:srcRect l="20844" t="7982" r="58472" b="77480"/>
          <a:stretch/>
        </p:blipFill>
        <p:spPr bwMode="auto">
          <a:xfrm>
            <a:off x="3783089" y="3433970"/>
            <a:ext cx="2950528" cy="129453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A2157FD6-1156-F390-3E5B-4C1D7549D22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927"/>
            <a:ext cx="3184138" cy="832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0563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63" r="-1" b="8060"/>
          <a:stretch/>
        </p:blipFill>
        <p:spPr>
          <a:xfrm>
            <a:off x="0" y="1011738"/>
            <a:ext cx="2384390" cy="5703387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65738" y="348885"/>
            <a:ext cx="9144000" cy="1383200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Практика МАОУ СШ № 6 </a:t>
            </a:r>
            <a:b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2020-2021 учебном году</a:t>
            </a:r>
          </a:p>
          <a:p>
            <a:r>
              <a:rPr lang="ru-RU" sz="2800" b="1" dirty="0">
                <a:solidFill>
                  <a:srgbClr val="FF0000"/>
                </a:solidFill>
              </a:rPr>
              <a:t> 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Soft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skills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квест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«Прокачай свои возможности!»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Участники: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ОУ г. Красноярска, </a:t>
            </a:r>
            <a:r>
              <a:rPr 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85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молодых педагогов</a:t>
            </a:r>
          </a:p>
          <a:p>
            <a:pPr>
              <a:lnSpc>
                <a:spcPct val="100000"/>
              </a:lnSpc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Организаторы: молодые педагоги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22" y="2827139"/>
            <a:ext cx="5728650" cy="381984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1019" y="2827139"/>
            <a:ext cx="5735861" cy="382465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A2157FD6-1156-F390-3E5B-4C1D7549D22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927"/>
            <a:ext cx="3184138" cy="832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6217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63" r="-1" b="8060"/>
          <a:stretch/>
        </p:blipFill>
        <p:spPr>
          <a:xfrm>
            <a:off x="0" y="1011738"/>
            <a:ext cx="2384390" cy="5703387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91066" y="772219"/>
            <a:ext cx="10238805" cy="1383200"/>
          </a:xfrm>
        </p:spPr>
        <p:txBody>
          <a:bodyPr>
            <a:no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ЧЕК-ЛИСТ “Как прокачать навыки 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Soft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 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Skills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?”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доступен для скачивания на сайте </a:t>
            </a: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школа6красноярск.рф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разделе </a:t>
            </a: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«Базовые площадки МСО»</a:t>
            </a:r>
            <a:endParaRPr lang="ru-RU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6798" y="2307193"/>
            <a:ext cx="3084684" cy="4356074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4863915" y="3044300"/>
            <a:ext cx="606329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Лидерство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Критическое мышление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Эмоциональный интеллект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Креативность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Тайм-менеджмент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A2157FD6-1156-F390-3E5B-4C1D7549D22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927"/>
            <a:ext cx="3184138" cy="832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048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Объект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63" r="-1" b="8060"/>
          <a:stretch/>
        </p:blipFill>
        <p:spPr>
          <a:xfrm>
            <a:off x="0" y="1011738"/>
            <a:ext cx="2384390" cy="5703387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16538" y="703079"/>
            <a:ext cx="9144000" cy="630829"/>
          </a:xfrm>
        </p:spPr>
        <p:txBody>
          <a:bodyPr>
            <a:no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ЧЕК-ЛИСТ “Как прокачать навыки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Soft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Skills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?”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44BF9C73-5198-49CA-BE62-381274B8DD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023" y="1137015"/>
            <a:ext cx="3787140" cy="53721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9AD6EF46-84B4-4B08-8E44-9B69C2BCBA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474" y="1305672"/>
            <a:ext cx="3802380" cy="534162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5C6FFC78-7208-4178-977B-5A8727059E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926" y="1181472"/>
            <a:ext cx="3802379" cy="534492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A2157FD6-1156-F390-3E5B-4C1D7549D22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927"/>
            <a:ext cx="3184138" cy="832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4739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838200" y="640542"/>
            <a:ext cx="10515600" cy="5104621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26.08.2021 – мастер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класс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Soft skills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педагога как необходимые компетенции </a:t>
            </a:r>
            <a:endParaRPr lang="ru-RU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учителя будущего»»</a:t>
            </a:r>
            <a:r>
              <a:rPr lang="ru-RU" dirty="0">
                <a:solidFill>
                  <a:srgbClr val="FF0000"/>
                </a:solidFill>
              </a:rPr>
              <a:t/>
            </a:r>
            <a:br>
              <a:rPr lang="ru-RU" dirty="0">
                <a:solidFill>
                  <a:srgbClr val="FF0000"/>
                </a:solidFill>
              </a:rPr>
            </a:br>
            <a:endParaRPr lang="ru-RU" dirty="0"/>
          </a:p>
          <a:p>
            <a:endParaRPr lang="ru-RU" dirty="0"/>
          </a:p>
        </p:txBody>
      </p:sp>
      <p:pic>
        <p:nvPicPr>
          <p:cNvPr id="7" name="Объект 3"/>
          <p:cNvPicPr>
            <a:picLocks noChangeAspect="1"/>
          </p:cNvPicPr>
          <p:nvPr/>
        </p:nvPicPr>
        <p:blipFill rotWithShape="1">
          <a:blip r:embed="rId2"/>
          <a:srcRect l="38252" t="7715" r="26502" b="3643"/>
          <a:stretch/>
        </p:blipFill>
        <p:spPr>
          <a:xfrm>
            <a:off x="2261676" y="2110647"/>
            <a:ext cx="3089487" cy="4370493"/>
          </a:xfrm>
          <a:prstGeom prst="rect">
            <a:avLst/>
          </a:prstGeom>
        </p:spPr>
      </p:pic>
      <p:pic>
        <p:nvPicPr>
          <p:cNvPr id="8" name="Объект 5"/>
          <p:cNvPicPr>
            <a:picLocks noChangeAspect="1"/>
          </p:cNvPicPr>
          <p:nvPr/>
        </p:nvPicPr>
        <p:blipFill rotWithShape="1">
          <a:blip r:embed="rId3"/>
          <a:srcRect l="38144" t="7715" r="27039" b="3835"/>
          <a:stretch/>
        </p:blipFill>
        <p:spPr>
          <a:xfrm>
            <a:off x="6832831" y="2114352"/>
            <a:ext cx="3039302" cy="43432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A2157FD6-1156-F390-3E5B-4C1D7549D22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927"/>
            <a:ext cx="3184138" cy="832587"/>
          </a:xfrm>
          <a:prstGeom prst="rect">
            <a:avLst/>
          </a:prstGeom>
        </p:spPr>
      </p:pic>
      <p:pic>
        <p:nvPicPr>
          <p:cNvPr id="9" name="Объект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63" r="-1" b="8060"/>
          <a:stretch/>
        </p:blipFill>
        <p:spPr>
          <a:xfrm>
            <a:off x="0" y="1011738"/>
            <a:ext cx="2384390" cy="57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1308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Объект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63" r="-1" b="8060"/>
          <a:stretch/>
        </p:blipFill>
        <p:spPr>
          <a:xfrm>
            <a:off x="0" y="1011738"/>
            <a:ext cx="2384390" cy="570338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2867" y="574908"/>
            <a:ext cx="10515600" cy="67396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– 2022 </a:t>
            </a:r>
            <a:r>
              <a:rPr lang="ru-RU" sz="4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учебный год</a:t>
            </a:r>
            <a:endParaRPr lang="ru-RU" sz="4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838200" y="1178472"/>
            <a:ext cx="10515600" cy="513787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Hard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skills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soft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skills</a:t>
            </a:r>
            <a:r>
              <a:rPr 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учителя будущего</a:t>
            </a:r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/>
          <p:nvPr/>
        </p:nvPicPr>
        <p:blipFill rotWithShape="1">
          <a:blip r:embed="rId3"/>
          <a:srcRect l="15720" t="7747" r="15326" b="7581"/>
          <a:stretch/>
        </p:blipFill>
        <p:spPr bwMode="auto">
          <a:xfrm>
            <a:off x="144867" y="1862051"/>
            <a:ext cx="3720551" cy="288451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1366" y="3639846"/>
            <a:ext cx="4374475" cy="3092335"/>
          </a:xfrm>
          <a:prstGeom prst="rect">
            <a:avLst/>
          </a:prstGeom>
        </p:spPr>
      </p:pic>
      <p:pic>
        <p:nvPicPr>
          <p:cNvPr id="10" name="Объект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5841" y="2077056"/>
            <a:ext cx="4176159" cy="295214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A2157FD6-1156-F390-3E5B-4C1D7549D22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927"/>
            <a:ext cx="3184138" cy="832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765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8037" t="7715" r="26502" b="5745"/>
          <a:stretch/>
        </p:blipFill>
        <p:spPr>
          <a:xfrm>
            <a:off x="108065" y="956945"/>
            <a:ext cx="3607724" cy="4952422"/>
          </a:xfrm>
          <a:prstGeom prst="rect">
            <a:avLst/>
          </a:prstGeom>
        </p:spPr>
      </p:pic>
      <p:pic>
        <p:nvPicPr>
          <p:cNvPr id="6" name="Объект 3"/>
          <p:cNvPicPr>
            <a:picLocks noChangeAspect="1"/>
          </p:cNvPicPr>
          <p:nvPr/>
        </p:nvPicPr>
        <p:blipFill rotWithShape="1">
          <a:blip r:embed="rId3"/>
          <a:srcRect l="37713" t="7333" r="28330" b="11094"/>
          <a:stretch/>
        </p:blipFill>
        <p:spPr>
          <a:xfrm>
            <a:off x="3931917" y="174567"/>
            <a:ext cx="4878385" cy="6591992"/>
          </a:xfrm>
          <a:prstGeom prst="rect">
            <a:avLst/>
          </a:prstGeom>
        </p:spPr>
      </p:pic>
      <p:pic>
        <p:nvPicPr>
          <p:cNvPr id="7" name="Объект 5"/>
          <p:cNvPicPr>
            <a:picLocks noChangeAspect="1"/>
          </p:cNvPicPr>
          <p:nvPr/>
        </p:nvPicPr>
        <p:blipFill rotWithShape="1">
          <a:blip r:embed="rId4"/>
          <a:srcRect l="40508" t="28346" r="44233" b="13004"/>
          <a:stretch/>
        </p:blipFill>
        <p:spPr>
          <a:xfrm>
            <a:off x="8810302" y="174567"/>
            <a:ext cx="3014459" cy="651717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A2157FD6-1156-F390-3E5B-4C1D7549D22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927"/>
            <a:ext cx="3184138" cy="832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147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90311"/>
            <a:ext cx="10515600" cy="1325563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2022 -</a:t>
            </a: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учебный </a:t>
            </a: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2442" t="14210" r="27792" b="14342"/>
          <a:stretch/>
        </p:blipFill>
        <p:spPr>
          <a:xfrm>
            <a:off x="307569" y="1421476"/>
            <a:ext cx="3559942" cy="4806562"/>
          </a:xfrm>
          <a:prstGeom prst="rect">
            <a:avLst/>
          </a:prstGeom>
        </p:spPr>
      </p:pic>
      <p:pic>
        <p:nvPicPr>
          <p:cNvPr id="10" name="Объект 3"/>
          <p:cNvPicPr>
            <a:picLocks noChangeAspect="1"/>
          </p:cNvPicPr>
          <p:nvPr/>
        </p:nvPicPr>
        <p:blipFill rotWithShape="1">
          <a:blip r:embed="rId3"/>
          <a:srcRect l="45880" t="23189" r="31984" b="21983"/>
          <a:stretch/>
        </p:blipFill>
        <p:spPr>
          <a:xfrm>
            <a:off x="4342522" y="1381945"/>
            <a:ext cx="3450006" cy="4806562"/>
          </a:xfrm>
          <a:prstGeom prst="rect">
            <a:avLst/>
          </a:prstGeom>
        </p:spPr>
      </p:pic>
      <p:pic>
        <p:nvPicPr>
          <p:cNvPr id="11" name="Объект 5"/>
          <p:cNvPicPr>
            <a:picLocks noChangeAspect="1"/>
          </p:cNvPicPr>
          <p:nvPr/>
        </p:nvPicPr>
        <p:blipFill rotWithShape="1">
          <a:blip r:embed="rId4"/>
          <a:srcRect l="42227" t="22042" r="27791" b="5554"/>
          <a:stretch/>
        </p:blipFill>
        <p:spPr>
          <a:xfrm>
            <a:off x="8461509" y="1337891"/>
            <a:ext cx="3599873" cy="489014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A2157FD6-1156-F390-3E5B-4C1D7549D22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927"/>
            <a:ext cx="3184138" cy="832587"/>
          </a:xfrm>
          <a:prstGeom prst="rect">
            <a:avLst/>
          </a:prstGeom>
        </p:spPr>
      </p:pic>
      <p:pic>
        <p:nvPicPr>
          <p:cNvPr id="7" name="Объект 3"/>
          <p:cNvPicPr>
            <a:picLocks noChangeAspect="1"/>
          </p:cNvPicPr>
          <p:nvPr/>
        </p:nvPicPr>
        <p:blipFill rotWithShape="1">
          <a:blip r:embed="rId6"/>
          <a:srcRect l="30085" t="14019" r="51648" b="63630"/>
          <a:stretch/>
        </p:blipFill>
        <p:spPr>
          <a:xfrm>
            <a:off x="6407557" y="5445787"/>
            <a:ext cx="1928552" cy="1327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50533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611</TotalTime>
  <Words>674</Words>
  <Application>Microsoft Office PowerPoint</Application>
  <PresentationFormat>Широкоэкранный</PresentationFormat>
  <Paragraphs>86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6" baseType="lpstr">
      <vt:lpstr>Arial</vt:lpstr>
      <vt:lpstr>Calibri</vt:lpstr>
      <vt:lpstr>Calibri Light</vt:lpstr>
      <vt:lpstr>Microsoft Sans Serif</vt:lpstr>
      <vt:lpstr>Symbol</vt:lpstr>
      <vt:lpstr>Times New Roman</vt:lpstr>
      <vt:lpstr>Wingdings</vt:lpstr>
      <vt:lpstr>Тема Office</vt:lpstr>
      <vt:lpstr>Городская базовая площадка по работе с молодыми специалистами (стажировочная)</vt:lpstr>
      <vt:lpstr>2020-2021 учебный год</vt:lpstr>
      <vt:lpstr>Презентация PowerPoint</vt:lpstr>
      <vt:lpstr>Презентация PowerPoint</vt:lpstr>
      <vt:lpstr>Презентация PowerPoint</vt:lpstr>
      <vt:lpstr>Презентация PowerPoint</vt:lpstr>
      <vt:lpstr>2021 – 2022 учебный год</vt:lpstr>
      <vt:lpstr>Презентация PowerPoint</vt:lpstr>
      <vt:lpstr>2022 -2023 учебный год</vt:lpstr>
      <vt:lpstr>2023 – 2024 учебный год</vt:lpstr>
      <vt:lpstr>Презентация PowerPoint</vt:lpstr>
      <vt:lpstr>Презентация PowerPoint</vt:lpstr>
      <vt:lpstr>Презентация PowerPoint</vt:lpstr>
      <vt:lpstr>Презентация PowerPoint</vt:lpstr>
      <vt:lpstr>Мультимодальная педагогика как стратегия преподавания «учителя 3.0» </vt:lpstr>
      <vt:lpstr>Презентация PowerPoint</vt:lpstr>
      <vt:lpstr>Презентация PowerPoint</vt:lpstr>
      <vt:lpstr>Тиражирование опыта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 «Школа  Минпросвещения России»</dc:title>
  <dc:creator>2</dc:creator>
  <cp:lastModifiedBy>Пользователь</cp:lastModifiedBy>
  <cp:revision>37</cp:revision>
  <dcterms:created xsi:type="dcterms:W3CDTF">2024-01-21T15:13:44Z</dcterms:created>
  <dcterms:modified xsi:type="dcterms:W3CDTF">2025-01-23T10:36:31Z</dcterms:modified>
</cp:coreProperties>
</file>