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&#1042;&#1072;&#1083;&#1077;&#1088;&#1080;&#1081;%20&#1041;&#1099;&#1082;&#1086;&#1074;%20-%20&#1044;&#1083;&#1103;%20&#1095;&#1077;&#1075;&#1086;%20&#1080;&#1076;&#1091;&#1090;%20&#1074;%20&#1082;&#1072;&#1079;&#1072;&#1082;&#1080;.mp3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церковь\церковь\20201014_1046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7128792" cy="534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968" y="6569648"/>
            <a:ext cx="288032" cy="28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497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89"/>
    </mc:Choice>
    <mc:Fallback>
      <p:transition spd="slow" advTm="538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церковь\церковь\20201014_1107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6480720" cy="486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556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71"/>
    </mc:Choice>
    <mc:Fallback>
      <p:transition spd="slow" advTm="637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церковь\церковь\20201014_1113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712"/>
            <a:ext cx="6768752" cy="507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013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76"/>
    </mc:Choice>
    <mc:Fallback>
      <p:transition spd="slow" advTm="637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церковь\церковь\20201014_111937(0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968885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920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73"/>
    </mc:Choice>
    <mc:Fallback>
      <p:transition spd="slow" advTm="557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церковь\церковь\20201014_1119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7416824" cy="556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253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30"/>
    </mc:Choice>
    <mc:Fallback>
      <p:transition spd="slow" advTm="623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церковь\церковь\20201014_1124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7104789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284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39"/>
    </mc:Choice>
    <mc:Fallback>
      <p:transition spd="slow" advTm="6339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izabelle67</dc:creator>
  <cp:lastModifiedBy>Пользователь</cp:lastModifiedBy>
  <cp:revision>2</cp:revision>
  <dcterms:created xsi:type="dcterms:W3CDTF">2020-10-21T04:13:11Z</dcterms:created>
  <dcterms:modified xsi:type="dcterms:W3CDTF">2020-10-21T04:25:39Z</dcterms:modified>
</cp:coreProperties>
</file>